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316" r:id="rId3"/>
    <p:sldId id="257" r:id="rId4"/>
    <p:sldId id="290" r:id="rId5"/>
    <p:sldId id="292" r:id="rId6"/>
    <p:sldId id="293" r:id="rId7"/>
    <p:sldId id="283" r:id="rId8"/>
    <p:sldId id="294" r:id="rId9"/>
    <p:sldId id="317" r:id="rId10"/>
    <p:sldId id="313" r:id="rId11"/>
    <p:sldId id="305" r:id="rId12"/>
    <p:sldId id="314" r:id="rId13"/>
    <p:sldId id="312" r:id="rId14"/>
    <p:sldId id="307" r:id="rId15"/>
    <p:sldId id="31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401"/>
  </p:normalViewPr>
  <p:slideViewPr>
    <p:cSldViewPr snapToGrid="0" snapToObjects="1">
      <p:cViewPr varScale="1">
        <p:scale>
          <a:sx n="104" d="100"/>
          <a:sy n="104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8D2B2-D6AD-4A12-AFC3-41E7A18853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8B509E6-AF80-48F9-A7C8-115D09A4AC73}">
      <dgm:prSet/>
      <dgm:spPr/>
      <dgm:t>
        <a:bodyPr/>
        <a:lstStyle/>
        <a:p>
          <a:pPr>
            <a:defRPr cap="all"/>
          </a:pPr>
          <a:r>
            <a:rPr lang="en-US" dirty="0"/>
            <a:t>Consider Debug and override modes</a:t>
          </a:r>
        </a:p>
      </dgm:t>
    </dgm:pt>
    <dgm:pt modelId="{BBD523FC-A3F3-4738-90BA-751C9370C284}" type="parTrans" cxnId="{FA8DB4FB-0651-4867-91EB-DA0CA8DE4FB7}">
      <dgm:prSet/>
      <dgm:spPr/>
      <dgm:t>
        <a:bodyPr/>
        <a:lstStyle/>
        <a:p>
          <a:endParaRPr lang="en-US"/>
        </a:p>
      </dgm:t>
    </dgm:pt>
    <dgm:pt modelId="{7C08F47D-03A3-48F6-92E3-D5A98DBAA2B2}" type="sibTrans" cxnId="{FA8DB4FB-0651-4867-91EB-DA0CA8DE4FB7}">
      <dgm:prSet/>
      <dgm:spPr/>
      <dgm:t>
        <a:bodyPr/>
        <a:lstStyle/>
        <a:p>
          <a:endParaRPr lang="en-US"/>
        </a:p>
      </dgm:t>
    </dgm:pt>
    <dgm:pt modelId="{7F8E2964-3EE5-4AD2-842F-9AF36E64DDBA}">
      <dgm:prSet/>
      <dgm:spPr/>
      <dgm:t>
        <a:bodyPr/>
        <a:lstStyle/>
        <a:p>
          <a:pPr>
            <a:defRPr cap="all"/>
          </a:pPr>
          <a:r>
            <a:rPr lang="en-US" dirty="0"/>
            <a:t>Visual indicators – yes or no</a:t>
          </a:r>
        </a:p>
      </dgm:t>
    </dgm:pt>
    <dgm:pt modelId="{6BAC99AF-5EAE-4DAB-A31C-518ACA864282}" type="parTrans" cxnId="{7AAC8DFB-B4B6-43E0-A28D-D82CF462D167}">
      <dgm:prSet/>
      <dgm:spPr/>
      <dgm:t>
        <a:bodyPr/>
        <a:lstStyle/>
        <a:p>
          <a:endParaRPr lang="en-US"/>
        </a:p>
      </dgm:t>
    </dgm:pt>
    <dgm:pt modelId="{F23A8297-A0D6-471A-BDB4-0662D43F69C8}" type="sibTrans" cxnId="{7AAC8DFB-B4B6-43E0-A28D-D82CF462D167}">
      <dgm:prSet/>
      <dgm:spPr/>
      <dgm:t>
        <a:bodyPr/>
        <a:lstStyle/>
        <a:p>
          <a:endParaRPr lang="en-US"/>
        </a:p>
      </dgm:t>
    </dgm:pt>
    <dgm:pt modelId="{5A39C998-E10C-4641-990A-052A588D11EA}">
      <dgm:prSet/>
      <dgm:spPr/>
      <dgm:t>
        <a:bodyPr/>
        <a:lstStyle/>
        <a:p>
          <a:pPr>
            <a:defRPr cap="all"/>
          </a:pPr>
          <a:r>
            <a:rPr lang="en-US" dirty="0"/>
            <a:t>Output and reporting of data</a:t>
          </a:r>
        </a:p>
      </dgm:t>
    </dgm:pt>
    <dgm:pt modelId="{DED5A0B4-2565-4460-8C79-F607DD10425C}" type="parTrans" cxnId="{C8C607C3-E423-4BC8-AF7C-2B2FD267EAB3}">
      <dgm:prSet/>
      <dgm:spPr/>
      <dgm:t>
        <a:bodyPr/>
        <a:lstStyle/>
        <a:p>
          <a:endParaRPr lang="en-US"/>
        </a:p>
      </dgm:t>
    </dgm:pt>
    <dgm:pt modelId="{DD3A8C35-284B-4031-BE28-36D2A584AF78}" type="sibTrans" cxnId="{C8C607C3-E423-4BC8-AF7C-2B2FD267EAB3}">
      <dgm:prSet/>
      <dgm:spPr/>
      <dgm:t>
        <a:bodyPr/>
        <a:lstStyle/>
        <a:p>
          <a:endParaRPr lang="en-US"/>
        </a:p>
      </dgm:t>
    </dgm:pt>
    <dgm:pt modelId="{4A3B09E2-0DE9-974C-896D-C93CE2509441}">
      <dgm:prSet/>
      <dgm:spPr/>
      <dgm:t>
        <a:bodyPr/>
        <a:lstStyle/>
        <a:p>
          <a:pPr>
            <a:defRPr cap="all"/>
          </a:pPr>
          <a:r>
            <a:rPr lang="en-US" dirty="0"/>
            <a:t>Use simple circuits for great success!</a:t>
          </a:r>
        </a:p>
      </dgm:t>
    </dgm:pt>
    <dgm:pt modelId="{6D6C6F66-2F8D-9D45-BEBB-138165D630D6}" type="parTrans" cxnId="{E3399A97-FF2A-6947-AB99-9FE824F8F087}">
      <dgm:prSet/>
      <dgm:spPr/>
      <dgm:t>
        <a:bodyPr/>
        <a:lstStyle/>
        <a:p>
          <a:endParaRPr lang="en-US"/>
        </a:p>
      </dgm:t>
    </dgm:pt>
    <dgm:pt modelId="{A9F35201-87E7-4246-9184-BC8196AED34C}" type="sibTrans" cxnId="{E3399A97-FF2A-6947-AB99-9FE824F8F087}">
      <dgm:prSet/>
      <dgm:spPr/>
      <dgm:t>
        <a:bodyPr/>
        <a:lstStyle/>
        <a:p>
          <a:endParaRPr lang="en-US"/>
        </a:p>
      </dgm:t>
    </dgm:pt>
    <dgm:pt modelId="{5FEC6849-1274-F847-98AE-7927EAB0CD90}">
      <dgm:prSet/>
      <dgm:spPr/>
      <dgm:t>
        <a:bodyPr/>
        <a:lstStyle/>
        <a:p>
          <a:pPr>
            <a:defRPr cap="all"/>
          </a:pPr>
          <a:r>
            <a:rPr lang="en-US"/>
            <a:t>One function for one function</a:t>
          </a:r>
        </a:p>
      </dgm:t>
    </dgm:pt>
    <dgm:pt modelId="{75A32FAB-DCBF-B442-80E8-5B5F487F3638}" type="parTrans" cxnId="{58C6A463-6B49-0A4A-9F09-1CE3155D3D06}">
      <dgm:prSet/>
      <dgm:spPr/>
      <dgm:t>
        <a:bodyPr/>
        <a:lstStyle/>
        <a:p>
          <a:endParaRPr lang="en-US"/>
        </a:p>
      </dgm:t>
    </dgm:pt>
    <dgm:pt modelId="{F94E10BA-A744-464E-A334-13A924DC607B}" type="sibTrans" cxnId="{58C6A463-6B49-0A4A-9F09-1CE3155D3D06}">
      <dgm:prSet/>
      <dgm:spPr/>
      <dgm:t>
        <a:bodyPr/>
        <a:lstStyle/>
        <a:p>
          <a:endParaRPr lang="en-US"/>
        </a:p>
      </dgm:t>
    </dgm:pt>
    <dgm:pt modelId="{D13059D6-DE98-2C41-ACC4-0B427B8A8DBE}">
      <dgm:prSet/>
      <dgm:spPr/>
      <dgm:t>
        <a:bodyPr/>
        <a:lstStyle/>
        <a:p>
          <a:pPr>
            <a:defRPr cap="all"/>
          </a:pPr>
          <a:r>
            <a:rPr lang="en-US" dirty="0"/>
            <a:t>Build apart and integrate at the end</a:t>
          </a:r>
        </a:p>
      </dgm:t>
    </dgm:pt>
    <dgm:pt modelId="{86A204AC-7987-944F-BD7B-79F0066E6F4C}" type="parTrans" cxnId="{04AD74B4-B4C7-2A48-A8F6-A23CC2E23397}">
      <dgm:prSet/>
      <dgm:spPr/>
      <dgm:t>
        <a:bodyPr/>
        <a:lstStyle/>
        <a:p>
          <a:endParaRPr lang="en-US"/>
        </a:p>
      </dgm:t>
    </dgm:pt>
    <dgm:pt modelId="{553F26F1-0439-1B42-AB8B-A82B7B742076}" type="sibTrans" cxnId="{04AD74B4-B4C7-2A48-A8F6-A23CC2E23397}">
      <dgm:prSet/>
      <dgm:spPr/>
      <dgm:t>
        <a:bodyPr/>
        <a:lstStyle/>
        <a:p>
          <a:endParaRPr lang="en-US"/>
        </a:p>
      </dgm:t>
    </dgm:pt>
    <dgm:pt modelId="{F5E37852-2348-4ABA-B267-1C97A87F421D}" type="pres">
      <dgm:prSet presAssocID="{5218D2B2-D6AD-4A12-AFC3-41E7A18853C2}" presName="root" presStyleCnt="0">
        <dgm:presLayoutVars>
          <dgm:dir/>
          <dgm:resizeHandles val="exact"/>
        </dgm:presLayoutVars>
      </dgm:prSet>
      <dgm:spPr/>
    </dgm:pt>
    <dgm:pt modelId="{C723F11B-27B1-4584-BCD3-3D17805CE9C5}" type="pres">
      <dgm:prSet presAssocID="{28B509E6-AF80-48F9-A7C8-115D09A4AC73}" presName="compNode" presStyleCnt="0"/>
      <dgm:spPr/>
    </dgm:pt>
    <dgm:pt modelId="{221D0A4F-FFE5-4355-AADA-BDE632DF396A}" type="pres">
      <dgm:prSet presAssocID="{28B509E6-AF80-48F9-A7C8-115D09A4AC73}" presName="iconBgRect" presStyleLbl="bgShp" presStyleIdx="0" presStyleCnt="6"/>
      <dgm:spPr/>
    </dgm:pt>
    <dgm:pt modelId="{8C5C0954-8ADD-4C5C-9DF8-69D23FA4DFDD}" type="pres">
      <dgm:prSet presAssocID="{28B509E6-AF80-48F9-A7C8-115D09A4AC7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31953569-4D44-48F1-BEF7-538B7824B5BC}" type="pres">
      <dgm:prSet presAssocID="{28B509E6-AF80-48F9-A7C8-115D09A4AC73}" presName="spaceRect" presStyleCnt="0"/>
      <dgm:spPr/>
    </dgm:pt>
    <dgm:pt modelId="{EDBDDC30-F8D1-4F8E-A93B-EF663C690D5B}" type="pres">
      <dgm:prSet presAssocID="{28B509E6-AF80-48F9-A7C8-115D09A4AC73}" presName="textRect" presStyleLbl="revTx" presStyleIdx="0" presStyleCnt="6">
        <dgm:presLayoutVars>
          <dgm:chMax val="1"/>
          <dgm:chPref val="1"/>
        </dgm:presLayoutVars>
      </dgm:prSet>
      <dgm:spPr/>
    </dgm:pt>
    <dgm:pt modelId="{7E7FE4CB-42D8-4C7F-9CE8-5ECFDB546A79}" type="pres">
      <dgm:prSet presAssocID="{7C08F47D-03A3-48F6-92E3-D5A98DBAA2B2}" presName="sibTrans" presStyleCnt="0"/>
      <dgm:spPr/>
    </dgm:pt>
    <dgm:pt modelId="{40B91A48-DD4C-4211-840D-F0B46973FD74}" type="pres">
      <dgm:prSet presAssocID="{7F8E2964-3EE5-4AD2-842F-9AF36E64DDBA}" presName="compNode" presStyleCnt="0"/>
      <dgm:spPr/>
    </dgm:pt>
    <dgm:pt modelId="{0A43CCCC-0C96-4B9A-85B9-51962A45641F}" type="pres">
      <dgm:prSet presAssocID="{7F8E2964-3EE5-4AD2-842F-9AF36E64DDBA}" presName="iconBgRect" presStyleLbl="bgShp" presStyleIdx="1" presStyleCnt="6"/>
      <dgm:spPr/>
    </dgm:pt>
    <dgm:pt modelId="{E6E538B9-C009-49D5-8A74-093E74FCA199}" type="pres">
      <dgm:prSet presAssocID="{7F8E2964-3EE5-4AD2-842F-9AF36E64DD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1E76F7D6-77DB-425D-B3F8-23DCD796BCB9}" type="pres">
      <dgm:prSet presAssocID="{7F8E2964-3EE5-4AD2-842F-9AF36E64DDBA}" presName="spaceRect" presStyleCnt="0"/>
      <dgm:spPr/>
    </dgm:pt>
    <dgm:pt modelId="{86D3DAAD-6DB6-46CA-93D0-E48FA74DCE5E}" type="pres">
      <dgm:prSet presAssocID="{7F8E2964-3EE5-4AD2-842F-9AF36E64DDBA}" presName="textRect" presStyleLbl="revTx" presStyleIdx="1" presStyleCnt="6">
        <dgm:presLayoutVars>
          <dgm:chMax val="1"/>
          <dgm:chPref val="1"/>
        </dgm:presLayoutVars>
      </dgm:prSet>
      <dgm:spPr/>
    </dgm:pt>
    <dgm:pt modelId="{87371E57-C1F9-48D9-836A-454E6B417534}" type="pres">
      <dgm:prSet presAssocID="{F23A8297-A0D6-471A-BDB4-0662D43F69C8}" presName="sibTrans" presStyleCnt="0"/>
      <dgm:spPr/>
    </dgm:pt>
    <dgm:pt modelId="{7348E7E2-D8E2-46EC-9292-D55AF2FD3EF0}" type="pres">
      <dgm:prSet presAssocID="{5A39C998-E10C-4641-990A-052A588D11EA}" presName="compNode" presStyleCnt="0"/>
      <dgm:spPr/>
    </dgm:pt>
    <dgm:pt modelId="{9159795F-7A30-4606-99F1-D061BF890A82}" type="pres">
      <dgm:prSet presAssocID="{5A39C998-E10C-4641-990A-052A588D11EA}" presName="iconBgRect" presStyleLbl="bgShp" presStyleIdx="2" presStyleCnt="6"/>
      <dgm:spPr/>
    </dgm:pt>
    <dgm:pt modelId="{58979420-8D98-443B-94C3-14E672C4C913}" type="pres">
      <dgm:prSet presAssocID="{5A39C998-E10C-4641-990A-052A588D11E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34203A5-1C52-45C1-9C41-834ADCA18D3B}" type="pres">
      <dgm:prSet presAssocID="{5A39C998-E10C-4641-990A-052A588D11EA}" presName="spaceRect" presStyleCnt="0"/>
      <dgm:spPr/>
    </dgm:pt>
    <dgm:pt modelId="{31F7D87A-C184-47AC-9EA0-19AD04E70193}" type="pres">
      <dgm:prSet presAssocID="{5A39C998-E10C-4641-990A-052A588D11EA}" presName="textRect" presStyleLbl="revTx" presStyleIdx="2" presStyleCnt="6">
        <dgm:presLayoutVars>
          <dgm:chMax val="1"/>
          <dgm:chPref val="1"/>
        </dgm:presLayoutVars>
      </dgm:prSet>
      <dgm:spPr/>
    </dgm:pt>
    <dgm:pt modelId="{4BCEEF13-FA1D-4930-B2A4-D09A2FBAFE11}" type="pres">
      <dgm:prSet presAssocID="{DD3A8C35-284B-4031-BE28-36D2A584AF78}" presName="sibTrans" presStyleCnt="0"/>
      <dgm:spPr/>
    </dgm:pt>
    <dgm:pt modelId="{E20DB094-DB26-4936-AAF3-391A09C7AD91}" type="pres">
      <dgm:prSet presAssocID="{4A3B09E2-0DE9-974C-896D-C93CE2509441}" presName="compNode" presStyleCnt="0"/>
      <dgm:spPr/>
    </dgm:pt>
    <dgm:pt modelId="{EC8F0EB8-BEA2-4447-B827-8C875FBAD056}" type="pres">
      <dgm:prSet presAssocID="{4A3B09E2-0DE9-974C-896D-C93CE2509441}" presName="iconBgRect" presStyleLbl="bgShp" presStyleIdx="3" presStyleCnt="6"/>
      <dgm:spPr/>
    </dgm:pt>
    <dgm:pt modelId="{F5CC9818-C1D5-46ED-9D5B-2C9A23FE8CBF}" type="pres">
      <dgm:prSet presAssocID="{4A3B09E2-0DE9-974C-896D-C93CE250944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693549B-B484-4FEC-A902-5DDA794721F1}" type="pres">
      <dgm:prSet presAssocID="{4A3B09E2-0DE9-974C-896D-C93CE2509441}" presName="spaceRect" presStyleCnt="0"/>
      <dgm:spPr/>
    </dgm:pt>
    <dgm:pt modelId="{38CC60BD-FF2C-44DA-BCEA-7E028BF8C4A6}" type="pres">
      <dgm:prSet presAssocID="{4A3B09E2-0DE9-974C-896D-C93CE2509441}" presName="textRect" presStyleLbl="revTx" presStyleIdx="3" presStyleCnt="6">
        <dgm:presLayoutVars>
          <dgm:chMax val="1"/>
          <dgm:chPref val="1"/>
        </dgm:presLayoutVars>
      </dgm:prSet>
      <dgm:spPr/>
    </dgm:pt>
    <dgm:pt modelId="{A4181EBE-A7AE-44AE-935C-C3DC493BE48B}" type="pres">
      <dgm:prSet presAssocID="{A9F35201-87E7-4246-9184-BC8196AED34C}" presName="sibTrans" presStyleCnt="0"/>
      <dgm:spPr/>
    </dgm:pt>
    <dgm:pt modelId="{05CFC7F5-5918-4E1A-BA3A-12614DFE9420}" type="pres">
      <dgm:prSet presAssocID="{5FEC6849-1274-F847-98AE-7927EAB0CD90}" presName="compNode" presStyleCnt="0"/>
      <dgm:spPr/>
    </dgm:pt>
    <dgm:pt modelId="{5E6433CF-A030-49B4-98A7-880A3C8E629A}" type="pres">
      <dgm:prSet presAssocID="{5FEC6849-1274-F847-98AE-7927EAB0CD90}" presName="iconBgRect" presStyleLbl="bgShp" presStyleIdx="4" presStyleCnt="6"/>
      <dgm:spPr/>
    </dgm:pt>
    <dgm:pt modelId="{C5B8DD81-A9BD-4435-A484-CCD47570A10F}" type="pres">
      <dgm:prSet presAssocID="{5FEC6849-1274-F847-98AE-7927EAB0CD9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7D6348C-5A1F-4672-8B76-DD584CDE3572}" type="pres">
      <dgm:prSet presAssocID="{5FEC6849-1274-F847-98AE-7927EAB0CD90}" presName="spaceRect" presStyleCnt="0"/>
      <dgm:spPr/>
    </dgm:pt>
    <dgm:pt modelId="{C3E779E6-0A17-4B5D-B7C1-449CCA592083}" type="pres">
      <dgm:prSet presAssocID="{5FEC6849-1274-F847-98AE-7927EAB0CD90}" presName="textRect" presStyleLbl="revTx" presStyleIdx="4" presStyleCnt="6">
        <dgm:presLayoutVars>
          <dgm:chMax val="1"/>
          <dgm:chPref val="1"/>
        </dgm:presLayoutVars>
      </dgm:prSet>
      <dgm:spPr/>
    </dgm:pt>
    <dgm:pt modelId="{51AC7AA1-8A28-40DC-8EEE-7659C921E815}" type="pres">
      <dgm:prSet presAssocID="{F94E10BA-A744-464E-A334-13A924DC607B}" presName="sibTrans" presStyleCnt="0"/>
      <dgm:spPr/>
    </dgm:pt>
    <dgm:pt modelId="{68D4C8CF-A225-47AC-9A67-E6FCA08B15CF}" type="pres">
      <dgm:prSet presAssocID="{D13059D6-DE98-2C41-ACC4-0B427B8A8DBE}" presName="compNode" presStyleCnt="0"/>
      <dgm:spPr/>
    </dgm:pt>
    <dgm:pt modelId="{11E56E1F-D984-4DD2-AF8B-2BB3E28024D7}" type="pres">
      <dgm:prSet presAssocID="{D13059D6-DE98-2C41-ACC4-0B427B8A8DBE}" presName="iconBgRect" presStyleLbl="bgShp" presStyleIdx="5" presStyleCnt="6"/>
      <dgm:spPr/>
    </dgm:pt>
    <dgm:pt modelId="{CA120B7E-F579-421B-B8DE-A845E1ACB746}" type="pres">
      <dgm:prSet presAssocID="{D13059D6-DE98-2C41-ACC4-0B427B8A8DB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E955D89-FD4F-4E4A-B034-9089FC6BFF02}" type="pres">
      <dgm:prSet presAssocID="{D13059D6-DE98-2C41-ACC4-0B427B8A8DBE}" presName="spaceRect" presStyleCnt="0"/>
      <dgm:spPr/>
    </dgm:pt>
    <dgm:pt modelId="{4D72EBF6-C031-4401-9CFA-5EE12A5E28C1}" type="pres">
      <dgm:prSet presAssocID="{D13059D6-DE98-2C41-ACC4-0B427B8A8DB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935D427-C78F-5C47-BF89-7F7C83411BFB}" type="presOf" srcId="{28B509E6-AF80-48F9-A7C8-115D09A4AC73}" destId="{EDBDDC30-F8D1-4F8E-A93B-EF663C690D5B}" srcOrd="0" destOrd="0" presId="urn:microsoft.com/office/officeart/2018/5/layout/IconCircleLabelList"/>
    <dgm:cxn modelId="{BEF04E33-AB73-C449-A945-9D1F1C68C005}" type="presOf" srcId="{7F8E2964-3EE5-4AD2-842F-9AF36E64DDBA}" destId="{86D3DAAD-6DB6-46CA-93D0-E48FA74DCE5E}" srcOrd="0" destOrd="0" presId="urn:microsoft.com/office/officeart/2018/5/layout/IconCircleLabelList"/>
    <dgm:cxn modelId="{89A68C4F-8897-FC45-927F-E02C5BCDD658}" type="presOf" srcId="{5A39C998-E10C-4641-990A-052A588D11EA}" destId="{31F7D87A-C184-47AC-9EA0-19AD04E70193}" srcOrd="0" destOrd="0" presId="urn:microsoft.com/office/officeart/2018/5/layout/IconCircleLabelList"/>
    <dgm:cxn modelId="{58C6A463-6B49-0A4A-9F09-1CE3155D3D06}" srcId="{5218D2B2-D6AD-4A12-AFC3-41E7A18853C2}" destId="{5FEC6849-1274-F847-98AE-7927EAB0CD90}" srcOrd="4" destOrd="0" parTransId="{75A32FAB-DCBF-B442-80E8-5B5F487F3638}" sibTransId="{F94E10BA-A744-464E-A334-13A924DC607B}"/>
    <dgm:cxn modelId="{312EAE74-6780-0444-96CD-0ADB1B3A9767}" type="presOf" srcId="{4A3B09E2-0DE9-974C-896D-C93CE2509441}" destId="{38CC60BD-FF2C-44DA-BCEA-7E028BF8C4A6}" srcOrd="0" destOrd="0" presId="urn:microsoft.com/office/officeart/2018/5/layout/IconCircleLabelList"/>
    <dgm:cxn modelId="{E3399A97-FF2A-6947-AB99-9FE824F8F087}" srcId="{5218D2B2-D6AD-4A12-AFC3-41E7A18853C2}" destId="{4A3B09E2-0DE9-974C-896D-C93CE2509441}" srcOrd="3" destOrd="0" parTransId="{6D6C6F66-2F8D-9D45-BEBB-138165D630D6}" sibTransId="{A9F35201-87E7-4246-9184-BC8196AED34C}"/>
    <dgm:cxn modelId="{04AD74B4-B4C7-2A48-A8F6-A23CC2E23397}" srcId="{5218D2B2-D6AD-4A12-AFC3-41E7A18853C2}" destId="{D13059D6-DE98-2C41-ACC4-0B427B8A8DBE}" srcOrd="5" destOrd="0" parTransId="{86A204AC-7987-944F-BD7B-79F0066E6F4C}" sibTransId="{553F26F1-0439-1B42-AB8B-A82B7B742076}"/>
    <dgm:cxn modelId="{E42D76B9-4E42-2A4F-A8A5-64C14CC1515B}" type="presOf" srcId="{5FEC6849-1274-F847-98AE-7927EAB0CD90}" destId="{C3E779E6-0A17-4B5D-B7C1-449CCA592083}" srcOrd="0" destOrd="0" presId="urn:microsoft.com/office/officeart/2018/5/layout/IconCircleLabelList"/>
    <dgm:cxn modelId="{3D6F2BC2-31C8-8A4A-8EC0-CDB7AE663A05}" type="presOf" srcId="{D13059D6-DE98-2C41-ACC4-0B427B8A8DBE}" destId="{4D72EBF6-C031-4401-9CFA-5EE12A5E28C1}" srcOrd="0" destOrd="0" presId="urn:microsoft.com/office/officeart/2018/5/layout/IconCircleLabelList"/>
    <dgm:cxn modelId="{C8C607C3-E423-4BC8-AF7C-2B2FD267EAB3}" srcId="{5218D2B2-D6AD-4A12-AFC3-41E7A18853C2}" destId="{5A39C998-E10C-4641-990A-052A588D11EA}" srcOrd="2" destOrd="0" parTransId="{DED5A0B4-2565-4460-8C79-F607DD10425C}" sibTransId="{DD3A8C35-284B-4031-BE28-36D2A584AF78}"/>
    <dgm:cxn modelId="{6FBB55EF-CF84-A34F-BCA6-EAA1947DEB7D}" type="presOf" srcId="{5218D2B2-D6AD-4A12-AFC3-41E7A18853C2}" destId="{F5E37852-2348-4ABA-B267-1C97A87F421D}" srcOrd="0" destOrd="0" presId="urn:microsoft.com/office/officeart/2018/5/layout/IconCircleLabelList"/>
    <dgm:cxn modelId="{7AAC8DFB-B4B6-43E0-A28D-D82CF462D167}" srcId="{5218D2B2-D6AD-4A12-AFC3-41E7A18853C2}" destId="{7F8E2964-3EE5-4AD2-842F-9AF36E64DDBA}" srcOrd="1" destOrd="0" parTransId="{6BAC99AF-5EAE-4DAB-A31C-518ACA864282}" sibTransId="{F23A8297-A0D6-471A-BDB4-0662D43F69C8}"/>
    <dgm:cxn modelId="{FA8DB4FB-0651-4867-91EB-DA0CA8DE4FB7}" srcId="{5218D2B2-D6AD-4A12-AFC3-41E7A18853C2}" destId="{28B509E6-AF80-48F9-A7C8-115D09A4AC73}" srcOrd="0" destOrd="0" parTransId="{BBD523FC-A3F3-4738-90BA-751C9370C284}" sibTransId="{7C08F47D-03A3-48F6-92E3-D5A98DBAA2B2}"/>
    <dgm:cxn modelId="{4E4B80F5-50C5-2143-BD85-6C778A463A4D}" type="presParOf" srcId="{F5E37852-2348-4ABA-B267-1C97A87F421D}" destId="{C723F11B-27B1-4584-BCD3-3D17805CE9C5}" srcOrd="0" destOrd="0" presId="urn:microsoft.com/office/officeart/2018/5/layout/IconCircleLabelList"/>
    <dgm:cxn modelId="{DED67691-845B-D24B-92E4-FD6FEF6FA4A4}" type="presParOf" srcId="{C723F11B-27B1-4584-BCD3-3D17805CE9C5}" destId="{221D0A4F-FFE5-4355-AADA-BDE632DF396A}" srcOrd="0" destOrd="0" presId="urn:microsoft.com/office/officeart/2018/5/layout/IconCircleLabelList"/>
    <dgm:cxn modelId="{67FCA1D4-D954-4D47-98FE-0E4603741624}" type="presParOf" srcId="{C723F11B-27B1-4584-BCD3-3D17805CE9C5}" destId="{8C5C0954-8ADD-4C5C-9DF8-69D23FA4DFDD}" srcOrd="1" destOrd="0" presId="urn:microsoft.com/office/officeart/2018/5/layout/IconCircleLabelList"/>
    <dgm:cxn modelId="{CA41D40E-6336-C849-88F1-5195E6D17EED}" type="presParOf" srcId="{C723F11B-27B1-4584-BCD3-3D17805CE9C5}" destId="{31953569-4D44-48F1-BEF7-538B7824B5BC}" srcOrd="2" destOrd="0" presId="urn:microsoft.com/office/officeart/2018/5/layout/IconCircleLabelList"/>
    <dgm:cxn modelId="{A3301398-CBAD-9F49-9D5F-D0EC4D04ECB4}" type="presParOf" srcId="{C723F11B-27B1-4584-BCD3-3D17805CE9C5}" destId="{EDBDDC30-F8D1-4F8E-A93B-EF663C690D5B}" srcOrd="3" destOrd="0" presId="urn:microsoft.com/office/officeart/2018/5/layout/IconCircleLabelList"/>
    <dgm:cxn modelId="{39B99DB1-B323-D049-89DC-A89FB129FD6D}" type="presParOf" srcId="{F5E37852-2348-4ABA-B267-1C97A87F421D}" destId="{7E7FE4CB-42D8-4C7F-9CE8-5ECFDB546A79}" srcOrd="1" destOrd="0" presId="urn:microsoft.com/office/officeart/2018/5/layout/IconCircleLabelList"/>
    <dgm:cxn modelId="{BA9E8712-B636-274D-BF9E-A29FD3E13BE1}" type="presParOf" srcId="{F5E37852-2348-4ABA-B267-1C97A87F421D}" destId="{40B91A48-DD4C-4211-840D-F0B46973FD74}" srcOrd="2" destOrd="0" presId="urn:microsoft.com/office/officeart/2018/5/layout/IconCircleLabelList"/>
    <dgm:cxn modelId="{1BEA644E-FCEE-BE4A-B4E2-89EBFB724F27}" type="presParOf" srcId="{40B91A48-DD4C-4211-840D-F0B46973FD74}" destId="{0A43CCCC-0C96-4B9A-85B9-51962A45641F}" srcOrd="0" destOrd="0" presId="urn:microsoft.com/office/officeart/2018/5/layout/IconCircleLabelList"/>
    <dgm:cxn modelId="{012B3829-12AF-AB4A-8482-B73F592795A3}" type="presParOf" srcId="{40B91A48-DD4C-4211-840D-F0B46973FD74}" destId="{E6E538B9-C009-49D5-8A74-093E74FCA199}" srcOrd="1" destOrd="0" presId="urn:microsoft.com/office/officeart/2018/5/layout/IconCircleLabelList"/>
    <dgm:cxn modelId="{932EE261-D1E7-614E-8000-945CFD9B0C79}" type="presParOf" srcId="{40B91A48-DD4C-4211-840D-F0B46973FD74}" destId="{1E76F7D6-77DB-425D-B3F8-23DCD796BCB9}" srcOrd="2" destOrd="0" presId="urn:microsoft.com/office/officeart/2018/5/layout/IconCircleLabelList"/>
    <dgm:cxn modelId="{708F466B-37EE-5942-BC4D-7D4D7C99EFED}" type="presParOf" srcId="{40B91A48-DD4C-4211-840D-F0B46973FD74}" destId="{86D3DAAD-6DB6-46CA-93D0-E48FA74DCE5E}" srcOrd="3" destOrd="0" presId="urn:microsoft.com/office/officeart/2018/5/layout/IconCircleLabelList"/>
    <dgm:cxn modelId="{5935BF96-05FF-5D4F-ABB1-604661D50FEB}" type="presParOf" srcId="{F5E37852-2348-4ABA-B267-1C97A87F421D}" destId="{87371E57-C1F9-48D9-836A-454E6B417534}" srcOrd="3" destOrd="0" presId="urn:microsoft.com/office/officeart/2018/5/layout/IconCircleLabelList"/>
    <dgm:cxn modelId="{7AAC5F03-E45A-AE46-BCC0-AA35657BD962}" type="presParOf" srcId="{F5E37852-2348-4ABA-B267-1C97A87F421D}" destId="{7348E7E2-D8E2-46EC-9292-D55AF2FD3EF0}" srcOrd="4" destOrd="0" presId="urn:microsoft.com/office/officeart/2018/5/layout/IconCircleLabelList"/>
    <dgm:cxn modelId="{48345A58-BF94-2F45-82EC-67DA84B70D1F}" type="presParOf" srcId="{7348E7E2-D8E2-46EC-9292-D55AF2FD3EF0}" destId="{9159795F-7A30-4606-99F1-D061BF890A82}" srcOrd="0" destOrd="0" presId="urn:microsoft.com/office/officeart/2018/5/layout/IconCircleLabelList"/>
    <dgm:cxn modelId="{5620C999-02CD-DC48-AE1B-411D92BD86C7}" type="presParOf" srcId="{7348E7E2-D8E2-46EC-9292-D55AF2FD3EF0}" destId="{58979420-8D98-443B-94C3-14E672C4C913}" srcOrd="1" destOrd="0" presId="urn:microsoft.com/office/officeart/2018/5/layout/IconCircleLabelList"/>
    <dgm:cxn modelId="{0ECBADC5-ED62-1942-BBEC-094479343E1C}" type="presParOf" srcId="{7348E7E2-D8E2-46EC-9292-D55AF2FD3EF0}" destId="{534203A5-1C52-45C1-9C41-834ADCA18D3B}" srcOrd="2" destOrd="0" presId="urn:microsoft.com/office/officeart/2018/5/layout/IconCircleLabelList"/>
    <dgm:cxn modelId="{BF6C1A7F-0A84-FD4D-8B20-13966BE3C246}" type="presParOf" srcId="{7348E7E2-D8E2-46EC-9292-D55AF2FD3EF0}" destId="{31F7D87A-C184-47AC-9EA0-19AD04E70193}" srcOrd="3" destOrd="0" presId="urn:microsoft.com/office/officeart/2018/5/layout/IconCircleLabelList"/>
    <dgm:cxn modelId="{F7C38225-3A5B-014C-A8F0-7FAD7570A1A6}" type="presParOf" srcId="{F5E37852-2348-4ABA-B267-1C97A87F421D}" destId="{4BCEEF13-FA1D-4930-B2A4-D09A2FBAFE11}" srcOrd="5" destOrd="0" presId="urn:microsoft.com/office/officeart/2018/5/layout/IconCircleLabelList"/>
    <dgm:cxn modelId="{6CA9CD72-408B-CE4E-B3B0-853C21A19E63}" type="presParOf" srcId="{F5E37852-2348-4ABA-B267-1C97A87F421D}" destId="{E20DB094-DB26-4936-AAF3-391A09C7AD91}" srcOrd="6" destOrd="0" presId="urn:microsoft.com/office/officeart/2018/5/layout/IconCircleLabelList"/>
    <dgm:cxn modelId="{B5F3D570-ACD6-5A41-99DF-B9B84C7EEDEE}" type="presParOf" srcId="{E20DB094-DB26-4936-AAF3-391A09C7AD91}" destId="{EC8F0EB8-BEA2-4447-B827-8C875FBAD056}" srcOrd="0" destOrd="0" presId="urn:microsoft.com/office/officeart/2018/5/layout/IconCircleLabelList"/>
    <dgm:cxn modelId="{841A3C9F-0025-6D41-BC4E-5DD415F33DC7}" type="presParOf" srcId="{E20DB094-DB26-4936-AAF3-391A09C7AD91}" destId="{F5CC9818-C1D5-46ED-9D5B-2C9A23FE8CBF}" srcOrd="1" destOrd="0" presId="urn:microsoft.com/office/officeart/2018/5/layout/IconCircleLabelList"/>
    <dgm:cxn modelId="{D670F00D-35C9-664A-B9CA-DA7B05C87C3A}" type="presParOf" srcId="{E20DB094-DB26-4936-AAF3-391A09C7AD91}" destId="{2693549B-B484-4FEC-A902-5DDA794721F1}" srcOrd="2" destOrd="0" presId="urn:microsoft.com/office/officeart/2018/5/layout/IconCircleLabelList"/>
    <dgm:cxn modelId="{4E3C8436-0C7B-C64C-8566-28C0C4685D90}" type="presParOf" srcId="{E20DB094-DB26-4936-AAF3-391A09C7AD91}" destId="{38CC60BD-FF2C-44DA-BCEA-7E028BF8C4A6}" srcOrd="3" destOrd="0" presId="urn:microsoft.com/office/officeart/2018/5/layout/IconCircleLabelList"/>
    <dgm:cxn modelId="{B026C792-F2B6-6C4A-BCCE-E0A0CCE6404B}" type="presParOf" srcId="{F5E37852-2348-4ABA-B267-1C97A87F421D}" destId="{A4181EBE-A7AE-44AE-935C-C3DC493BE48B}" srcOrd="7" destOrd="0" presId="urn:microsoft.com/office/officeart/2018/5/layout/IconCircleLabelList"/>
    <dgm:cxn modelId="{1ED90922-8899-774F-8A18-0E8A071809B3}" type="presParOf" srcId="{F5E37852-2348-4ABA-B267-1C97A87F421D}" destId="{05CFC7F5-5918-4E1A-BA3A-12614DFE9420}" srcOrd="8" destOrd="0" presId="urn:microsoft.com/office/officeart/2018/5/layout/IconCircleLabelList"/>
    <dgm:cxn modelId="{0D3F7239-96FA-F040-98EA-34BE34FFA81C}" type="presParOf" srcId="{05CFC7F5-5918-4E1A-BA3A-12614DFE9420}" destId="{5E6433CF-A030-49B4-98A7-880A3C8E629A}" srcOrd="0" destOrd="0" presId="urn:microsoft.com/office/officeart/2018/5/layout/IconCircleLabelList"/>
    <dgm:cxn modelId="{6FAAF2B7-6989-DC49-BD3A-6FAEAD9A5A01}" type="presParOf" srcId="{05CFC7F5-5918-4E1A-BA3A-12614DFE9420}" destId="{C5B8DD81-A9BD-4435-A484-CCD47570A10F}" srcOrd="1" destOrd="0" presId="urn:microsoft.com/office/officeart/2018/5/layout/IconCircleLabelList"/>
    <dgm:cxn modelId="{EB6B226A-C7C9-0743-B3A4-53832D44D1C3}" type="presParOf" srcId="{05CFC7F5-5918-4E1A-BA3A-12614DFE9420}" destId="{87D6348C-5A1F-4672-8B76-DD584CDE3572}" srcOrd="2" destOrd="0" presId="urn:microsoft.com/office/officeart/2018/5/layout/IconCircleLabelList"/>
    <dgm:cxn modelId="{7604D795-7D3D-DE48-A0FD-4D2C692A2BC5}" type="presParOf" srcId="{05CFC7F5-5918-4E1A-BA3A-12614DFE9420}" destId="{C3E779E6-0A17-4B5D-B7C1-449CCA592083}" srcOrd="3" destOrd="0" presId="urn:microsoft.com/office/officeart/2018/5/layout/IconCircleLabelList"/>
    <dgm:cxn modelId="{F4706422-2188-1B47-A760-1B2A8906DA01}" type="presParOf" srcId="{F5E37852-2348-4ABA-B267-1C97A87F421D}" destId="{51AC7AA1-8A28-40DC-8EEE-7659C921E815}" srcOrd="9" destOrd="0" presId="urn:microsoft.com/office/officeart/2018/5/layout/IconCircleLabelList"/>
    <dgm:cxn modelId="{996D094E-2813-E941-9CC9-3899A3B9178D}" type="presParOf" srcId="{F5E37852-2348-4ABA-B267-1C97A87F421D}" destId="{68D4C8CF-A225-47AC-9A67-E6FCA08B15CF}" srcOrd="10" destOrd="0" presId="urn:microsoft.com/office/officeart/2018/5/layout/IconCircleLabelList"/>
    <dgm:cxn modelId="{30D12186-F1C5-BA4E-80C2-5BD70915A906}" type="presParOf" srcId="{68D4C8CF-A225-47AC-9A67-E6FCA08B15CF}" destId="{11E56E1F-D984-4DD2-AF8B-2BB3E28024D7}" srcOrd="0" destOrd="0" presId="urn:microsoft.com/office/officeart/2018/5/layout/IconCircleLabelList"/>
    <dgm:cxn modelId="{184CCA49-2220-B142-9CDB-D9FC46C04CCF}" type="presParOf" srcId="{68D4C8CF-A225-47AC-9A67-E6FCA08B15CF}" destId="{CA120B7E-F579-421B-B8DE-A845E1ACB746}" srcOrd="1" destOrd="0" presId="urn:microsoft.com/office/officeart/2018/5/layout/IconCircleLabelList"/>
    <dgm:cxn modelId="{0E2D07D2-8914-2346-9965-8B7112CAF1FF}" type="presParOf" srcId="{68D4C8CF-A225-47AC-9A67-E6FCA08B15CF}" destId="{7E955D89-FD4F-4E4A-B034-9089FC6BFF02}" srcOrd="2" destOrd="0" presId="urn:microsoft.com/office/officeart/2018/5/layout/IconCircleLabelList"/>
    <dgm:cxn modelId="{65AE118E-72F7-A748-AD86-30D8C297B1CD}" type="presParOf" srcId="{68D4C8CF-A225-47AC-9A67-E6FCA08B15CF}" destId="{4D72EBF6-C031-4401-9CFA-5EE12A5E28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3A1D4F-6268-41FF-AA11-C04BCE0E63CE}" type="doc">
      <dgm:prSet loTypeId="urn:microsoft.com/office/officeart/2005/8/layout/vList3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3DCE15-5814-4983-A93B-273F8FAC00BF}">
      <dgm:prSet/>
      <dgm:spPr/>
      <dgm:t>
        <a:bodyPr/>
        <a:lstStyle/>
        <a:p>
          <a:pPr>
            <a:defRPr cap="all"/>
          </a:pPr>
          <a:r>
            <a:rPr lang="en-US" dirty="0" err="1"/>
            <a:t>C.onceive</a:t>
          </a:r>
          <a:endParaRPr lang="en-US" dirty="0"/>
        </a:p>
      </dgm:t>
    </dgm:pt>
    <dgm:pt modelId="{3C2851C5-7991-41A5-8C13-0E5012415337}" type="parTrans" cxnId="{83CF8F3C-1C56-4DBE-85F5-889B5717EAE2}">
      <dgm:prSet/>
      <dgm:spPr/>
      <dgm:t>
        <a:bodyPr/>
        <a:lstStyle/>
        <a:p>
          <a:endParaRPr lang="en-US"/>
        </a:p>
      </dgm:t>
    </dgm:pt>
    <dgm:pt modelId="{99B11270-7E0A-4BBA-9AA6-258D58BB6625}" type="sibTrans" cxnId="{83CF8F3C-1C56-4DBE-85F5-889B5717EAE2}">
      <dgm:prSet/>
      <dgm:spPr/>
      <dgm:t>
        <a:bodyPr/>
        <a:lstStyle/>
        <a:p>
          <a:endParaRPr lang="en-US"/>
        </a:p>
      </dgm:t>
    </dgm:pt>
    <dgm:pt modelId="{344E4A82-3782-4528-95E7-27FE368552D8}">
      <dgm:prSet/>
      <dgm:spPr/>
      <dgm:t>
        <a:bodyPr/>
        <a:lstStyle/>
        <a:p>
          <a:pPr>
            <a:defRPr cap="all"/>
          </a:pPr>
          <a:r>
            <a:rPr lang="en-US" dirty="0" err="1"/>
            <a:t>R.esearch</a:t>
          </a:r>
          <a:endParaRPr lang="en-US" dirty="0"/>
        </a:p>
      </dgm:t>
    </dgm:pt>
    <dgm:pt modelId="{E0E04376-C3D3-4F17-88CB-DF93DFAFDDF1}" type="parTrans" cxnId="{40FF4739-83A5-4DE1-B769-50D49E367EE3}">
      <dgm:prSet/>
      <dgm:spPr/>
      <dgm:t>
        <a:bodyPr/>
        <a:lstStyle/>
        <a:p>
          <a:endParaRPr lang="en-US"/>
        </a:p>
      </dgm:t>
    </dgm:pt>
    <dgm:pt modelId="{CD789C31-2FFE-498A-BE0A-5E6B1FD2BAEF}" type="sibTrans" cxnId="{40FF4739-83A5-4DE1-B769-50D49E367EE3}">
      <dgm:prSet/>
      <dgm:spPr/>
      <dgm:t>
        <a:bodyPr/>
        <a:lstStyle/>
        <a:p>
          <a:endParaRPr lang="en-US"/>
        </a:p>
      </dgm:t>
    </dgm:pt>
    <dgm:pt modelId="{A2EF128E-BAFF-4BF2-9E42-CA5A5FAB70C3}">
      <dgm:prSet/>
      <dgm:spPr/>
      <dgm:t>
        <a:bodyPr/>
        <a:lstStyle/>
        <a:p>
          <a:pPr>
            <a:defRPr cap="all"/>
          </a:pPr>
          <a:r>
            <a:rPr lang="en-US" dirty="0" err="1"/>
            <a:t>A.cquire</a:t>
          </a:r>
          <a:endParaRPr lang="en-US" dirty="0"/>
        </a:p>
      </dgm:t>
    </dgm:pt>
    <dgm:pt modelId="{5886222B-F3DC-4071-9018-60168AF30582}" type="parTrans" cxnId="{4FBC175B-DD9E-4D17-B863-AAAEB3181AE0}">
      <dgm:prSet/>
      <dgm:spPr/>
      <dgm:t>
        <a:bodyPr/>
        <a:lstStyle/>
        <a:p>
          <a:endParaRPr lang="en-US"/>
        </a:p>
      </dgm:t>
    </dgm:pt>
    <dgm:pt modelId="{3DAE0A92-0822-45CE-8C59-E204657FB04B}" type="sibTrans" cxnId="{4FBC175B-DD9E-4D17-B863-AAAEB3181AE0}">
      <dgm:prSet/>
      <dgm:spPr/>
      <dgm:t>
        <a:bodyPr/>
        <a:lstStyle/>
        <a:p>
          <a:endParaRPr lang="en-US"/>
        </a:p>
      </dgm:t>
    </dgm:pt>
    <dgm:pt modelId="{A24CC497-F5D5-4187-9828-945ED19F36C4}">
      <dgm:prSet/>
      <dgm:spPr/>
      <dgm:t>
        <a:bodyPr/>
        <a:lstStyle/>
        <a:p>
          <a:pPr>
            <a:defRPr cap="all"/>
          </a:pPr>
          <a:r>
            <a:rPr lang="en-US" dirty="0" err="1"/>
            <a:t>P.rototype</a:t>
          </a:r>
          <a:endParaRPr lang="en-US" dirty="0"/>
        </a:p>
      </dgm:t>
    </dgm:pt>
    <dgm:pt modelId="{1E347DF7-0281-4B35-A09B-3B3FCB13CF63}" type="parTrans" cxnId="{2E6E4645-EE51-4D2F-91EC-278DE33EDC7F}">
      <dgm:prSet/>
      <dgm:spPr/>
      <dgm:t>
        <a:bodyPr/>
        <a:lstStyle/>
        <a:p>
          <a:endParaRPr lang="en-US"/>
        </a:p>
      </dgm:t>
    </dgm:pt>
    <dgm:pt modelId="{D05B11B8-9DBA-470C-809D-459F87CD88D4}" type="sibTrans" cxnId="{2E6E4645-EE51-4D2F-91EC-278DE33EDC7F}">
      <dgm:prSet/>
      <dgm:spPr/>
      <dgm:t>
        <a:bodyPr/>
        <a:lstStyle/>
        <a:p>
          <a:endParaRPr lang="en-US"/>
        </a:p>
      </dgm:t>
    </dgm:pt>
    <dgm:pt modelId="{0344BF11-1C24-5D42-92BD-084F52FC3BC1}" type="pres">
      <dgm:prSet presAssocID="{EA3A1D4F-6268-41FF-AA11-C04BCE0E63CE}" presName="linearFlow" presStyleCnt="0">
        <dgm:presLayoutVars>
          <dgm:dir/>
          <dgm:resizeHandles val="exact"/>
        </dgm:presLayoutVars>
      </dgm:prSet>
      <dgm:spPr/>
    </dgm:pt>
    <dgm:pt modelId="{8F2EBC93-0C18-2C4E-84C3-3B9DFF448E7A}" type="pres">
      <dgm:prSet presAssocID="{B73DCE15-5814-4983-A93B-273F8FAC00BF}" presName="composite" presStyleCnt="0"/>
      <dgm:spPr/>
    </dgm:pt>
    <dgm:pt modelId="{AD41F9CC-139C-0445-9284-3AEF9A357CEB}" type="pres">
      <dgm:prSet presAssocID="{B73DCE15-5814-4983-A93B-273F8FAC00BF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FC6AB4A-1B29-0248-88A6-F541058FBE39}" type="pres">
      <dgm:prSet presAssocID="{B73DCE15-5814-4983-A93B-273F8FAC00BF}" presName="txShp" presStyleLbl="node1" presStyleIdx="0" presStyleCnt="4" custScaleX="70758">
        <dgm:presLayoutVars>
          <dgm:bulletEnabled val="1"/>
        </dgm:presLayoutVars>
      </dgm:prSet>
      <dgm:spPr/>
    </dgm:pt>
    <dgm:pt modelId="{F425494B-D1DC-3E4B-931F-5DADBC2FA28C}" type="pres">
      <dgm:prSet presAssocID="{99B11270-7E0A-4BBA-9AA6-258D58BB6625}" presName="spacing" presStyleCnt="0"/>
      <dgm:spPr/>
    </dgm:pt>
    <dgm:pt modelId="{BF1AD187-C8E5-8A4A-B43C-25360CA02BF0}" type="pres">
      <dgm:prSet presAssocID="{344E4A82-3782-4528-95E7-27FE368552D8}" presName="composite" presStyleCnt="0"/>
      <dgm:spPr/>
    </dgm:pt>
    <dgm:pt modelId="{2AA2F768-09A3-8C47-AFDC-83288D2B0AA6}" type="pres">
      <dgm:prSet presAssocID="{344E4A82-3782-4528-95E7-27FE368552D8}" presName="imgShp" presStyleLbl="fgImgPlace1" presStyleIdx="1" presStyleCnt="4"/>
      <dgm:spPr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5639F6B-4AD1-1F48-93CA-3DB5FE0A41CE}" type="pres">
      <dgm:prSet presAssocID="{344E4A82-3782-4528-95E7-27FE368552D8}" presName="txShp" presStyleLbl="node1" presStyleIdx="1" presStyleCnt="4" custScaleX="71025">
        <dgm:presLayoutVars>
          <dgm:bulletEnabled val="1"/>
        </dgm:presLayoutVars>
      </dgm:prSet>
      <dgm:spPr/>
    </dgm:pt>
    <dgm:pt modelId="{8DCAB1CA-B918-2848-956B-12B8E953939F}" type="pres">
      <dgm:prSet presAssocID="{CD789C31-2FFE-498A-BE0A-5E6B1FD2BAEF}" presName="spacing" presStyleCnt="0"/>
      <dgm:spPr/>
    </dgm:pt>
    <dgm:pt modelId="{5EDAF351-AB6C-8B4A-84CF-6F78364BD012}" type="pres">
      <dgm:prSet presAssocID="{A2EF128E-BAFF-4BF2-9E42-CA5A5FAB70C3}" presName="composite" presStyleCnt="0"/>
      <dgm:spPr/>
    </dgm:pt>
    <dgm:pt modelId="{555834AB-495B-374F-A981-68EA614A1D81}" type="pres">
      <dgm:prSet presAssocID="{A2EF128E-BAFF-4BF2-9E42-CA5A5FAB70C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8F41328A-29ED-0C4D-B884-502D5A0E5FF7}" type="pres">
      <dgm:prSet presAssocID="{A2EF128E-BAFF-4BF2-9E42-CA5A5FAB70C3}" presName="txShp" presStyleLbl="node1" presStyleIdx="2" presStyleCnt="4" custScaleX="71025">
        <dgm:presLayoutVars>
          <dgm:bulletEnabled val="1"/>
        </dgm:presLayoutVars>
      </dgm:prSet>
      <dgm:spPr/>
    </dgm:pt>
    <dgm:pt modelId="{86B853A9-542C-0A41-B06E-C29DE2AF8128}" type="pres">
      <dgm:prSet presAssocID="{3DAE0A92-0822-45CE-8C59-E204657FB04B}" presName="spacing" presStyleCnt="0"/>
      <dgm:spPr/>
    </dgm:pt>
    <dgm:pt modelId="{54C2E335-3FC5-D346-92F6-442AB13377BA}" type="pres">
      <dgm:prSet presAssocID="{A24CC497-F5D5-4187-9828-945ED19F36C4}" presName="composite" presStyleCnt="0"/>
      <dgm:spPr/>
    </dgm:pt>
    <dgm:pt modelId="{D1919435-E641-A24A-BCC8-B0CAA6163B6A}" type="pres">
      <dgm:prSet presAssocID="{A24CC497-F5D5-4187-9828-945ED19F36C4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641A60B-4EC8-2E46-8AB7-666E4B2962AB}" type="pres">
      <dgm:prSet presAssocID="{A24CC497-F5D5-4187-9828-945ED19F36C4}" presName="txShp" presStyleLbl="node1" presStyleIdx="3" presStyleCnt="4" custScaleX="71894">
        <dgm:presLayoutVars>
          <dgm:bulletEnabled val="1"/>
        </dgm:presLayoutVars>
      </dgm:prSet>
      <dgm:spPr/>
    </dgm:pt>
  </dgm:ptLst>
  <dgm:cxnLst>
    <dgm:cxn modelId="{C2C58A04-EF9D-D646-B45B-FA67324A7C5D}" type="presOf" srcId="{A2EF128E-BAFF-4BF2-9E42-CA5A5FAB70C3}" destId="{8F41328A-29ED-0C4D-B884-502D5A0E5FF7}" srcOrd="0" destOrd="0" presId="urn:microsoft.com/office/officeart/2005/8/layout/vList3"/>
    <dgm:cxn modelId="{77C63C1D-7A1C-EF49-8466-26B9F71B1319}" type="presOf" srcId="{344E4A82-3782-4528-95E7-27FE368552D8}" destId="{65639F6B-4AD1-1F48-93CA-3DB5FE0A41CE}" srcOrd="0" destOrd="0" presId="urn:microsoft.com/office/officeart/2005/8/layout/vList3"/>
    <dgm:cxn modelId="{40FF4739-83A5-4DE1-B769-50D49E367EE3}" srcId="{EA3A1D4F-6268-41FF-AA11-C04BCE0E63CE}" destId="{344E4A82-3782-4528-95E7-27FE368552D8}" srcOrd="1" destOrd="0" parTransId="{E0E04376-C3D3-4F17-88CB-DF93DFAFDDF1}" sibTransId="{CD789C31-2FFE-498A-BE0A-5E6B1FD2BAEF}"/>
    <dgm:cxn modelId="{83CF8F3C-1C56-4DBE-85F5-889B5717EAE2}" srcId="{EA3A1D4F-6268-41FF-AA11-C04BCE0E63CE}" destId="{B73DCE15-5814-4983-A93B-273F8FAC00BF}" srcOrd="0" destOrd="0" parTransId="{3C2851C5-7991-41A5-8C13-0E5012415337}" sibTransId="{99B11270-7E0A-4BBA-9AA6-258D58BB6625}"/>
    <dgm:cxn modelId="{2E6E4645-EE51-4D2F-91EC-278DE33EDC7F}" srcId="{EA3A1D4F-6268-41FF-AA11-C04BCE0E63CE}" destId="{A24CC497-F5D5-4187-9828-945ED19F36C4}" srcOrd="3" destOrd="0" parTransId="{1E347DF7-0281-4B35-A09B-3B3FCB13CF63}" sibTransId="{D05B11B8-9DBA-470C-809D-459F87CD88D4}"/>
    <dgm:cxn modelId="{4FBC175B-DD9E-4D17-B863-AAAEB3181AE0}" srcId="{EA3A1D4F-6268-41FF-AA11-C04BCE0E63CE}" destId="{A2EF128E-BAFF-4BF2-9E42-CA5A5FAB70C3}" srcOrd="2" destOrd="0" parTransId="{5886222B-F3DC-4071-9018-60168AF30582}" sibTransId="{3DAE0A92-0822-45CE-8C59-E204657FB04B}"/>
    <dgm:cxn modelId="{7FFA7D72-D2A7-B44C-BC4B-C9480655138F}" type="presOf" srcId="{EA3A1D4F-6268-41FF-AA11-C04BCE0E63CE}" destId="{0344BF11-1C24-5D42-92BD-084F52FC3BC1}" srcOrd="0" destOrd="0" presId="urn:microsoft.com/office/officeart/2005/8/layout/vList3"/>
    <dgm:cxn modelId="{A5BC5F95-EF61-6C41-B837-5EE6E85F7309}" type="presOf" srcId="{A24CC497-F5D5-4187-9828-945ED19F36C4}" destId="{9641A60B-4EC8-2E46-8AB7-666E4B2962AB}" srcOrd="0" destOrd="0" presId="urn:microsoft.com/office/officeart/2005/8/layout/vList3"/>
    <dgm:cxn modelId="{5770A6D3-3B2F-F04D-AE56-1C0BD78EBC95}" type="presOf" srcId="{B73DCE15-5814-4983-A93B-273F8FAC00BF}" destId="{7FC6AB4A-1B29-0248-88A6-F541058FBE39}" srcOrd="0" destOrd="0" presId="urn:microsoft.com/office/officeart/2005/8/layout/vList3"/>
    <dgm:cxn modelId="{9EB14025-E59B-6A40-81BB-1A0CF2C75152}" type="presParOf" srcId="{0344BF11-1C24-5D42-92BD-084F52FC3BC1}" destId="{8F2EBC93-0C18-2C4E-84C3-3B9DFF448E7A}" srcOrd="0" destOrd="0" presId="urn:microsoft.com/office/officeart/2005/8/layout/vList3"/>
    <dgm:cxn modelId="{F5A32C64-4F60-4C49-B612-7BDB02CB6186}" type="presParOf" srcId="{8F2EBC93-0C18-2C4E-84C3-3B9DFF448E7A}" destId="{AD41F9CC-139C-0445-9284-3AEF9A357CEB}" srcOrd="0" destOrd="0" presId="urn:microsoft.com/office/officeart/2005/8/layout/vList3"/>
    <dgm:cxn modelId="{AD481BAD-3597-804D-A595-AB805944433D}" type="presParOf" srcId="{8F2EBC93-0C18-2C4E-84C3-3B9DFF448E7A}" destId="{7FC6AB4A-1B29-0248-88A6-F541058FBE39}" srcOrd="1" destOrd="0" presId="urn:microsoft.com/office/officeart/2005/8/layout/vList3"/>
    <dgm:cxn modelId="{F8FE4C7A-2014-8946-BC8D-3B57EC8CD469}" type="presParOf" srcId="{0344BF11-1C24-5D42-92BD-084F52FC3BC1}" destId="{F425494B-D1DC-3E4B-931F-5DADBC2FA28C}" srcOrd="1" destOrd="0" presId="urn:microsoft.com/office/officeart/2005/8/layout/vList3"/>
    <dgm:cxn modelId="{CE0B1791-C901-D646-8F04-5827C2C478D1}" type="presParOf" srcId="{0344BF11-1C24-5D42-92BD-084F52FC3BC1}" destId="{BF1AD187-C8E5-8A4A-B43C-25360CA02BF0}" srcOrd="2" destOrd="0" presId="urn:microsoft.com/office/officeart/2005/8/layout/vList3"/>
    <dgm:cxn modelId="{3E1A1099-1463-B24B-A7A7-EEC2D62C45FC}" type="presParOf" srcId="{BF1AD187-C8E5-8A4A-B43C-25360CA02BF0}" destId="{2AA2F768-09A3-8C47-AFDC-83288D2B0AA6}" srcOrd="0" destOrd="0" presId="urn:microsoft.com/office/officeart/2005/8/layout/vList3"/>
    <dgm:cxn modelId="{56BA47AE-5BE1-314C-A962-52DD21419942}" type="presParOf" srcId="{BF1AD187-C8E5-8A4A-B43C-25360CA02BF0}" destId="{65639F6B-4AD1-1F48-93CA-3DB5FE0A41CE}" srcOrd="1" destOrd="0" presId="urn:microsoft.com/office/officeart/2005/8/layout/vList3"/>
    <dgm:cxn modelId="{F6F1ADA5-A785-754A-B326-466651C1C7DE}" type="presParOf" srcId="{0344BF11-1C24-5D42-92BD-084F52FC3BC1}" destId="{8DCAB1CA-B918-2848-956B-12B8E953939F}" srcOrd="3" destOrd="0" presId="urn:microsoft.com/office/officeart/2005/8/layout/vList3"/>
    <dgm:cxn modelId="{B4235E0C-25C5-3246-853D-36CE67434B15}" type="presParOf" srcId="{0344BF11-1C24-5D42-92BD-084F52FC3BC1}" destId="{5EDAF351-AB6C-8B4A-84CF-6F78364BD012}" srcOrd="4" destOrd="0" presId="urn:microsoft.com/office/officeart/2005/8/layout/vList3"/>
    <dgm:cxn modelId="{0DE797DC-25A7-DC42-ADB3-59FAA25637C9}" type="presParOf" srcId="{5EDAF351-AB6C-8B4A-84CF-6F78364BD012}" destId="{555834AB-495B-374F-A981-68EA614A1D81}" srcOrd="0" destOrd="0" presId="urn:microsoft.com/office/officeart/2005/8/layout/vList3"/>
    <dgm:cxn modelId="{BA830B89-7F94-7C4D-B243-0A2194AF2D9F}" type="presParOf" srcId="{5EDAF351-AB6C-8B4A-84CF-6F78364BD012}" destId="{8F41328A-29ED-0C4D-B884-502D5A0E5FF7}" srcOrd="1" destOrd="0" presId="urn:microsoft.com/office/officeart/2005/8/layout/vList3"/>
    <dgm:cxn modelId="{23B55008-7E92-0A49-9B5A-566F7CF21D3B}" type="presParOf" srcId="{0344BF11-1C24-5D42-92BD-084F52FC3BC1}" destId="{86B853A9-542C-0A41-B06E-C29DE2AF8128}" srcOrd="5" destOrd="0" presId="urn:microsoft.com/office/officeart/2005/8/layout/vList3"/>
    <dgm:cxn modelId="{0C915438-533E-4249-A396-E99A8FB84719}" type="presParOf" srcId="{0344BF11-1C24-5D42-92BD-084F52FC3BC1}" destId="{54C2E335-3FC5-D346-92F6-442AB13377BA}" srcOrd="6" destOrd="0" presId="urn:microsoft.com/office/officeart/2005/8/layout/vList3"/>
    <dgm:cxn modelId="{E96AD690-DAF8-5F4E-B225-3FDDB6DFC8BA}" type="presParOf" srcId="{54C2E335-3FC5-D346-92F6-442AB13377BA}" destId="{D1919435-E641-A24A-BCC8-B0CAA6163B6A}" srcOrd="0" destOrd="0" presId="urn:microsoft.com/office/officeart/2005/8/layout/vList3"/>
    <dgm:cxn modelId="{C3A0FA70-6B42-5643-A7BB-E77DE0F211BC}" type="presParOf" srcId="{54C2E335-3FC5-D346-92F6-442AB13377BA}" destId="{9641A60B-4EC8-2E46-8AB7-666E4B2962A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D0A4F-FFE5-4355-AADA-BDE632DF396A}">
      <dsp:nvSpPr>
        <dsp:cNvPr id="0" name=""/>
        <dsp:cNvSpPr/>
      </dsp:nvSpPr>
      <dsp:spPr>
        <a:xfrm>
          <a:off x="284939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C0954-8ADD-4C5C-9DF8-69D23FA4DFDD}">
      <dsp:nvSpPr>
        <dsp:cNvPr id="0" name=""/>
        <dsp:cNvSpPr/>
      </dsp:nvSpPr>
      <dsp:spPr>
        <a:xfrm>
          <a:off x="472094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DDC30-F8D1-4F8E-A93B-EF663C690D5B}">
      <dsp:nvSpPr>
        <dsp:cNvPr id="0" name=""/>
        <dsp:cNvSpPr/>
      </dsp:nvSpPr>
      <dsp:spPr>
        <a:xfrm>
          <a:off x="4208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Consider Debug and override modes</a:t>
          </a:r>
        </a:p>
      </dsp:txBody>
      <dsp:txXfrm>
        <a:off x="4208" y="1615559"/>
        <a:ext cx="1439648" cy="575859"/>
      </dsp:txXfrm>
    </dsp:sp>
    <dsp:sp modelId="{0A43CCCC-0C96-4B9A-85B9-51962A45641F}">
      <dsp:nvSpPr>
        <dsp:cNvPr id="0" name=""/>
        <dsp:cNvSpPr/>
      </dsp:nvSpPr>
      <dsp:spPr>
        <a:xfrm>
          <a:off x="1976526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538B9-C009-49D5-8A74-093E74FCA199}">
      <dsp:nvSpPr>
        <dsp:cNvPr id="0" name=""/>
        <dsp:cNvSpPr/>
      </dsp:nvSpPr>
      <dsp:spPr>
        <a:xfrm>
          <a:off x="2163681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3DAAD-6DB6-46CA-93D0-E48FA74DCE5E}">
      <dsp:nvSpPr>
        <dsp:cNvPr id="0" name=""/>
        <dsp:cNvSpPr/>
      </dsp:nvSpPr>
      <dsp:spPr>
        <a:xfrm>
          <a:off x="1695795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Visual indicators – yes or no</a:t>
          </a:r>
        </a:p>
      </dsp:txBody>
      <dsp:txXfrm>
        <a:off x="1695795" y="1615559"/>
        <a:ext cx="1439648" cy="575859"/>
      </dsp:txXfrm>
    </dsp:sp>
    <dsp:sp modelId="{9159795F-7A30-4606-99F1-D061BF890A82}">
      <dsp:nvSpPr>
        <dsp:cNvPr id="0" name=""/>
        <dsp:cNvSpPr/>
      </dsp:nvSpPr>
      <dsp:spPr>
        <a:xfrm>
          <a:off x="3668113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79420-8D98-443B-94C3-14E672C4C913}">
      <dsp:nvSpPr>
        <dsp:cNvPr id="0" name=""/>
        <dsp:cNvSpPr/>
      </dsp:nvSpPr>
      <dsp:spPr>
        <a:xfrm>
          <a:off x="3855268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7D87A-C184-47AC-9EA0-19AD04E70193}">
      <dsp:nvSpPr>
        <dsp:cNvPr id="0" name=""/>
        <dsp:cNvSpPr/>
      </dsp:nvSpPr>
      <dsp:spPr>
        <a:xfrm>
          <a:off x="3387382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Output and reporting of data</a:t>
          </a:r>
        </a:p>
      </dsp:txBody>
      <dsp:txXfrm>
        <a:off x="3387382" y="1615559"/>
        <a:ext cx="1439648" cy="575859"/>
      </dsp:txXfrm>
    </dsp:sp>
    <dsp:sp modelId="{EC8F0EB8-BEA2-4447-B827-8C875FBAD056}">
      <dsp:nvSpPr>
        <dsp:cNvPr id="0" name=""/>
        <dsp:cNvSpPr/>
      </dsp:nvSpPr>
      <dsp:spPr>
        <a:xfrm>
          <a:off x="5359700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C9818-C1D5-46ED-9D5B-2C9A23FE8CBF}">
      <dsp:nvSpPr>
        <dsp:cNvPr id="0" name=""/>
        <dsp:cNvSpPr/>
      </dsp:nvSpPr>
      <dsp:spPr>
        <a:xfrm>
          <a:off x="5546854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C60BD-FF2C-44DA-BCEA-7E028BF8C4A6}">
      <dsp:nvSpPr>
        <dsp:cNvPr id="0" name=""/>
        <dsp:cNvSpPr/>
      </dsp:nvSpPr>
      <dsp:spPr>
        <a:xfrm>
          <a:off x="5078969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Use simple circuits for great success!</a:t>
          </a:r>
        </a:p>
      </dsp:txBody>
      <dsp:txXfrm>
        <a:off x="5078969" y="1615559"/>
        <a:ext cx="1439648" cy="575859"/>
      </dsp:txXfrm>
    </dsp:sp>
    <dsp:sp modelId="{5E6433CF-A030-49B4-98A7-880A3C8E629A}">
      <dsp:nvSpPr>
        <dsp:cNvPr id="0" name=""/>
        <dsp:cNvSpPr/>
      </dsp:nvSpPr>
      <dsp:spPr>
        <a:xfrm>
          <a:off x="7051287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8DD81-A9BD-4435-A484-CCD47570A10F}">
      <dsp:nvSpPr>
        <dsp:cNvPr id="0" name=""/>
        <dsp:cNvSpPr/>
      </dsp:nvSpPr>
      <dsp:spPr>
        <a:xfrm>
          <a:off x="7238441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779E6-0A17-4B5D-B7C1-449CCA592083}">
      <dsp:nvSpPr>
        <dsp:cNvPr id="0" name=""/>
        <dsp:cNvSpPr/>
      </dsp:nvSpPr>
      <dsp:spPr>
        <a:xfrm>
          <a:off x="6770556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One function for one function</a:t>
          </a:r>
        </a:p>
      </dsp:txBody>
      <dsp:txXfrm>
        <a:off x="6770556" y="1615559"/>
        <a:ext cx="1439648" cy="575859"/>
      </dsp:txXfrm>
    </dsp:sp>
    <dsp:sp modelId="{11E56E1F-D984-4DD2-AF8B-2BB3E28024D7}">
      <dsp:nvSpPr>
        <dsp:cNvPr id="0" name=""/>
        <dsp:cNvSpPr/>
      </dsp:nvSpPr>
      <dsp:spPr>
        <a:xfrm>
          <a:off x="8742874" y="463840"/>
          <a:ext cx="878185" cy="8781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20B7E-F579-421B-B8DE-A845E1ACB746}">
      <dsp:nvSpPr>
        <dsp:cNvPr id="0" name=""/>
        <dsp:cNvSpPr/>
      </dsp:nvSpPr>
      <dsp:spPr>
        <a:xfrm>
          <a:off x="8930028" y="650995"/>
          <a:ext cx="503876" cy="5038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2EBF6-C031-4401-9CFA-5EE12A5E28C1}">
      <dsp:nvSpPr>
        <dsp:cNvPr id="0" name=""/>
        <dsp:cNvSpPr/>
      </dsp:nvSpPr>
      <dsp:spPr>
        <a:xfrm>
          <a:off x="8462143" y="1615559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Build apart and integrate at the end</a:t>
          </a:r>
        </a:p>
      </dsp:txBody>
      <dsp:txXfrm>
        <a:off x="8462143" y="1615559"/>
        <a:ext cx="1439648" cy="575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6AB4A-1B29-0248-88A6-F541058FBE39}">
      <dsp:nvSpPr>
        <dsp:cNvPr id="0" name=""/>
        <dsp:cNvSpPr/>
      </dsp:nvSpPr>
      <dsp:spPr>
        <a:xfrm rot="10800000">
          <a:off x="2511802" y="767"/>
          <a:ext cx="3281169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 err="1"/>
            <a:t>C.onceive</a:t>
          </a:r>
          <a:endParaRPr lang="en-US" sz="2400" kern="1200" dirty="0"/>
        </a:p>
      </dsp:txBody>
      <dsp:txXfrm rot="10800000">
        <a:off x="2838593" y="767"/>
        <a:ext cx="2954378" cy="1307166"/>
      </dsp:txXfrm>
    </dsp:sp>
    <dsp:sp modelId="{AD41F9CC-139C-0445-9284-3AEF9A357CEB}">
      <dsp:nvSpPr>
        <dsp:cNvPr id="0" name=""/>
        <dsp:cNvSpPr/>
      </dsp:nvSpPr>
      <dsp:spPr>
        <a:xfrm>
          <a:off x="1180218" y="767"/>
          <a:ext cx="1307166" cy="13071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39F6B-4AD1-1F48-93CA-3DB5FE0A41CE}">
      <dsp:nvSpPr>
        <dsp:cNvPr id="0" name=""/>
        <dsp:cNvSpPr/>
      </dsp:nvSpPr>
      <dsp:spPr>
        <a:xfrm rot="10800000">
          <a:off x="2502516" y="1698133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 err="1"/>
            <a:t>R.esearch</a:t>
          </a:r>
          <a:endParaRPr lang="en-US" sz="2400" kern="1200" dirty="0"/>
        </a:p>
      </dsp:txBody>
      <dsp:txXfrm rot="10800000">
        <a:off x="2829307" y="1698133"/>
        <a:ext cx="2966759" cy="1307166"/>
      </dsp:txXfrm>
    </dsp:sp>
    <dsp:sp modelId="{2AA2F768-09A3-8C47-AFDC-83288D2B0AA6}">
      <dsp:nvSpPr>
        <dsp:cNvPr id="0" name=""/>
        <dsp:cNvSpPr/>
      </dsp:nvSpPr>
      <dsp:spPr>
        <a:xfrm>
          <a:off x="1177122" y="1698133"/>
          <a:ext cx="1307166" cy="1307166"/>
        </a:xfrm>
        <a:prstGeom prst="ellipse">
          <a:avLst/>
        </a:prstGeom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1328A-29ED-0C4D-B884-502D5A0E5FF7}">
      <dsp:nvSpPr>
        <dsp:cNvPr id="0" name=""/>
        <dsp:cNvSpPr/>
      </dsp:nvSpPr>
      <dsp:spPr>
        <a:xfrm rot="10800000">
          <a:off x="2502516" y="3395499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 err="1"/>
            <a:t>A.cquire</a:t>
          </a:r>
          <a:endParaRPr lang="en-US" sz="2400" kern="1200" dirty="0"/>
        </a:p>
      </dsp:txBody>
      <dsp:txXfrm rot="10800000">
        <a:off x="2829307" y="3395499"/>
        <a:ext cx="2966759" cy="1307166"/>
      </dsp:txXfrm>
    </dsp:sp>
    <dsp:sp modelId="{555834AB-495B-374F-A981-68EA614A1D81}">
      <dsp:nvSpPr>
        <dsp:cNvPr id="0" name=""/>
        <dsp:cNvSpPr/>
      </dsp:nvSpPr>
      <dsp:spPr>
        <a:xfrm>
          <a:off x="1177122" y="3395499"/>
          <a:ext cx="1307166" cy="130716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1A60B-4EC8-2E46-8AB7-666E4B2962AB}">
      <dsp:nvSpPr>
        <dsp:cNvPr id="0" name=""/>
        <dsp:cNvSpPr/>
      </dsp:nvSpPr>
      <dsp:spPr>
        <a:xfrm rot="10800000">
          <a:off x="2472293" y="5092864"/>
          <a:ext cx="3333847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 err="1"/>
            <a:t>P.rototype</a:t>
          </a:r>
          <a:endParaRPr lang="en-US" sz="2400" kern="1200" dirty="0"/>
        </a:p>
      </dsp:txBody>
      <dsp:txXfrm rot="10800000">
        <a:off x="2799084" y="5092864"/>
        <a:ext cx="3007056" cy="1307166"/>
      </dsp:txXfrm>
    </dsp:sp>
    <dsp:sp modelId="{D1919435-E641-A24A-BCC8-B0CAA6163B6A}">
      <dsp:nvSpPr>
        <dsp:cNvPr id="0" name=""/>
        <dsp:cNvSpPr/>
      </dsp:nvSpPr>
      <dsp:spPr>
        <a:xfrm>
          <a:off x="1167048" y="5092864"/>
          <a:ext cx="1307166" cy="130716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4BB6C-293D-C342-9ABF-F3187809C545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A08CB-23C3-B04D-BEBD-FA83CB4CC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5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your POV, it flows from – to + (physics) or from + to – (EE)</a:t>
            </a:r>
          </a:p>
          <a:p>
            <a:endParaRPr lang="en-US" dirty="0"/>
          </a:p>
          <a:p>
            <a:r>
              <a:rPr lang="en-US" dirty="0"/>
              <a:t>There are 3 basic circuits: simple, series, parallel</a:t>
            </a:r>
          </a:p>
          <a:p>
            <a:endParaRPr lang="en-US" dirty="0"/>
          </a:p>
          <a:p>
            <a:r>
              <a:rPr lang="en-US" dirty="0"/>
              <a:t>Lots of circuits together makes something that does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60 ohm resistor – but you should always use the closest without going </a:t>
            </a:r>
            <a:r>
              <a:rPr lang="en-US" u="sng" dirty="0"/>
              <a:t>under</a:t>
            </a:r>
            <a:r>
              <a:rPr lang="en-US" dirty="0"/>
              <a:t>, so 68 in this case is the right answer – if you use larger it will still work, up to a point at which the resistance is too high and no current will flow (or so little that the light will stay unlit)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7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Can read from and poll multiple sensors, but only runs one program at a time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R-Pi is a full computer and everything that comes with that from bloat and power use to complexity and increased 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7212CF-5786-A544-8CC0-0444652D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Smart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92D6-CF85-C04E-9E11-0EC281508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From Theory to prototype</a:t>
            </a:r>
          </a:p>
          <a:p>
            <a:pPr>
              <a:lnSpc>
                <a:spcPct val="110000"/>
              </a:lnSpc>
            </a:pPr>
            <a:endParaRPr lang="en-US" sz="2400"/>
          </a:p>
          <a:p>
            <a:pPr>
              <a:lnSpc>
                <a:spcPct val="110000"/>
              </a:lnSpc>
            </a:pPr>
            <a:r>
              <a:rPr lang="en-US" sz="2400"/>
              <a:t>Chris Harrold - @charrold303</a:t>
            </a:r>
          </a:p>
          <a:p>
            <a:pPr>
              <a:lnSpc>
                <a:spcPct val="110000"/>
              </a:lnSpc>
            </a:pPr>
            <a:endParaRPr lang="en-US" sz="2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0165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0413B0E-C432-4A4C-8C59-E6F2310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 wish someone told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8A76-EE4F-7742-8FEB-EEAFB759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How to get to a prototype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0502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64841"/>
            <a:ext cx="9906000" cy="847142"/>
          </a:xfrm>
        </p:spPr>
        <p:txBody>
          <a:bodyPr/>
          <a:lstStyle/>
          <a:p>
            <a:r>
              <a:rPr lang="en-US" dirty="0"/>
              <a:t>Which platform for which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BADA-FA02-9A45-BF30-79B884FD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713" y="1220372"/>
            <a:ext cx="4649783" cy="823912"/>
          </a:xfrm>
        </p:spPr>
        <p:txBody>
          <a:bodyPr/>
          <a:lstStyle/>
          <a:p>
            <a:r>
              <a:rPr lang="en-US" dirty="0"/>
              <a:t>Arduino and Compatible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DED972-E739-D945-AC04-A72D2A49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3104" y="2044283"/>
            <a:ext cx="4878391" cy="2717801"/>
          </a:xfrm>
        </p:spPr>
        <p:txBody>
          <a:bodyPr/>
          <a:lstStyle/>
          <a:p>
            <a:r>
              <a:rPr lang="en-US" dirty="0"/>
              <a:t>One “task” only</a:t>
            </a:r>
          </a:p>
          <a:p>
            <a:r>
              <a:rPr lang="en-US" dirty="0"/>
              <a:t>Very light on resources</a:t>
            </a:r>
          </a:p>
          <a:p>
            <a:r>
              <a:rPr lang="en-US" u="sng" dirty="0"/>
              <a:t>Native</a:t>
            </a:r>
            <a:r>
              <a:rPr lang="en-US" dirty="0"/>
              <a:t> analogue and digital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A8AC18-E0C1-D047-89E3-C42ECC25A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220371"/>
            <a:ext cx="4646602" cy="823912"/>
          </a:xfrm>
        </p:spPr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9694A38-32EC-3847-8EE3-3F2F363FA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44283"/>
            <a:ext cx="4875210" cy="2717801"/>
          </a:xfrm>
        </p:spPr>
        <p:txBody>
          <a:bodyPr/>
          <a:lstStyle/>
          <a:p>
            <a:r>
              <a:rPr lang="en-US" dirty="0"/>
              <a:t>Full computer – run multiple things</a:t>
            </a:r>
          </a:p>
          <a:p>
            <a:r>
              <a:rPr lang="en-US" dirty="0"/>
              <a:t>Full computer – uses full resources</a:t>
            </a:r>
          </a:p>
          <a:p>
            <a:r>
              <a:rPr lang="en-US" dirty="0"/>
              <a:t>Digital only (analogue with helpers)</a:t>
            </a:r>
          </a:p>
        </p:txBody>
      </p:sp>
      <p:pic>
        <p:nvPicPr>
          <p:cNvPr id="8" name="Picture 7" descr="A circuit board&#13;&#10;&#13;&#10;Description automatically generated">
            <a:extLst>
              <a:ext uri="{FF2B5EF4-FFF2-40B4-BE49-F238E27FC236}">
                <a16:creationId xmlns:a16="http://schemas.microsoft.com/office/drawing/2014/main" id="{790E8CE0-28E0-6945-BE40-94DAF2A43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12" y="4185417"/>
            <a:ext cx="3481651" cy="23108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3D18A24-0F2F-AC4D-9321-04FAA53E63E3}"/>
              </a:ext>
            </a:extLst>
          </p:cNvPr>
          <p:cNvGrpSpPr/>
          <p:nvPr/>
        </p:nvGrpSpPr>
        <p:grpSpPr>
          <a:xfrm>
            <a:off x="908819" y="3824165"/>
            <a:ext cx="4706975" cy="2717800"/>
            <a:chOff x="908819" y="3824165"/>
            <a:chExt cx="4706975" cy="2717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DE0323-4E63-AD4D-9A2A-8AE590DE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819" y="3824165"/>
              <a:ext cx="3753258" cy="2106060"/>
            </a:xfrm>
            <a:prstGeom prst="rect">
              <a:avLst/>
            </a:prstGeom>
          </p:spPr>
        </p:pic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5015" y="5038023"/>
              <a:ext cx="3090779" cy="150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5760-4582-7446-B055-9B1902E3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427"/>
            <a:ext cx="9906000" cy="1477961"/>
          </a:xfrm>
        </p:spPr>
        <p:txBody>
          <a:bodyPr/>
          <a:lstStyle/>
          <a:p>
            <a:r>
              <a:rPr lang="en-US" dirty="0"/>
              <a:t>Analogue </a:t>
            </a:r>
            <a:r>
              <a:rPr lang="en-US"/>
              <a:t>vs Digital (GENERALLY)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1ED68-5143-CA49-93B2-C2C5C23B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9" y="2249485"/>
            <a:ext cx="4649783" cy="823912"/>
          </a:xfrm>
        </p:spPr>
        <p:txBody>
          <a:bodyPr/>
          <a:lstStyle/>
          <a:p>
            <a:r>
              <a:rPr lang="en-US" dirty="0"/>
              <a:t>Analogue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94D08-D421-3B4F-9BEC-48BD11F6D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3073396"/>
            <a:ext cx="3238500" cy="2717801"/>
          </a:xfrm>
        </p:spPr>
        <p:txBody>
          <a:bodyPr/>
          <a:lstStyle/>
          <a:p>
            <a:r>
              <a:rPr lang="en-US" dirty="0"/>
              <a:t>The amount of a thing as an amount of voltage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51921-9E12-C34E-8CAA-C367CFE89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13708" y="2249485"/>
            <a:ext cx="4075111" cy="823912"/>
          </a:xfrm>
        </p:spPr>
        <p:txBody>
          <a:bodyPr/>
          <a:lstStyle/>
          <a:p>
            <a:r>
              <a:rPr lang="en-US" dirty="0"/>
              <a:t>Digital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2FF8C-85B6-4942-BFE8-0DC621D25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3710" y="3073397"/>
            <a:ext cx="4075110" cy="2717801"/>
          </a:xfrm>
        </p:spPr>
        <p:txBody>
          <a:bodyPr/>
          <a:lstStyle/>
          <a:p>
            <a:r>
              <a:rPr lang="en-US" dirty="0"/>
              <a:t>Is there the thing, yes or no?</a:t>
            </a:r>
          </a:p>
          <a:p>
            <a:r>
              <a:rPr lang="en-US" dirty="0"/>
              <a:t>Data packets of information about the thing</a:t>
            </a:r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7E9429D-39A3-734D-B4ED-73C01DBA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706388"/>
            <a:ext cx="4875210" cy="48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1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A0A9431-2A3C-49F3-B6F6-720209A22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2">
            <a:extLst>
              <a:ext uri="{FF2B5EF4-FFF2-40B4-BE49-F238E27FC236}">
                <a16:creationId xmlns:a16="http://schemas.microsoft.com/office/drawing/2014/main" id="{A85921EA-3A0D-43BC-8CB2-166ABD8B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C3AB4E7-FF55-4CA6-B4C7-4E0E25F28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8E19F2B2-052E-42E1-92F1-452D58D52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0CD59E4B-B4D7-4454-851A-2EF95FAAA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651F93B7-9C2C-4712-862E-1FEA73B0F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1F336EB0-99F1-46D0-95A4-864EF85FF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14BF28E7-6AD9-4869-A526-0153EE78C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D43F9047-D784-4EE9-9C73-5716D07C9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1569AAB0-021C-4FCD-8C93-5029994F6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101BBC97-FDFD-4022-984F-75162F7D7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F5CA96A6-85D5-4527-ACD9-E7566BC6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E4BDB9D-AB41-4CE3-A5CE-882AD1D42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CCD85932-8245-46BE-A5E1-7A5346D05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Line 16">
              <a:extLst>
                <a:ext uri="{FF2B5EF4-FFF2-40B4-BE49-F238E27FC236}">
                  <a16:creationId xmlns:a16="http://schemas.microsoft.com/office/drawing/2014/main" id="{F02BA4F4-3851-4972-85AE-1BC617D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C40EAB8E-F0CC-4F0A-A0DF-4FC56A83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4812FAD9-F428-48E3-8349-EFBBA460E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176DA8C8-14AA-423D-A1D4-1A4842B10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CA97088D-B3D7-4F8B-8B91-223AF025C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21">
              <a:extLst>
                <a:ext uri="{FF2B5EF4-FFF2-40B4-BE49-F238E27FC236}">
                  <a16:creationId xmlns:a16="http://schemas.microsoft.com/office/drawing/2014/main" id="{54DD1546-D2E2-49C1-815B-752B18D4D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1A6141C7-9F66-449A-B13E-0E013A7E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203A04E0-35CB-4926-9C9B-1EE571604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02915CD8-F740-457D-849A-CD5381AF1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09B91BDA-2064-4EF0-82A8-7142D96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6">
              <a:extLst>
                <a:ext uri="{FF2B5EF4-FFF2-40B4-BE49-F238E27FC236}">
                  <a16:creationId xmlns:a16="http://schemas.microsoft.com/office/drawing/2014/main" id="{73FDDF3E-F2CB-43EF-9145-5924C7B11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5F962AA3-5CCE-425D-993A-22BD458E7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8">
              <a:extLst>
                <a:ext uri="{FF2B5EF4-FFF2-40B4-BE49-F238E27FC236}">
                  <a16:creationId xmlns:a16="http://schemas.microsoft.com/office/drawing/2014/main" id="{16D05019-D39C-42E4-96F7-0771B26C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A5D4D99E-50F5-4CE9-93FA-670BA363D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0">
              <a:extLst>
                <a:ext uri="{FF2B5EF4-FFF2-40B4-BE49-F238E27FC236}">
                  <a16:creationId xmlns:a16="http://schemas.microsoft.com/office/drawing/2014/main" id="{9FB0AEBB-E344-4B87-9A59-032F0B4E1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id="{5FB8F7A1-CF5E-4BFF-9A1E-B71C03724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EA0883-1A2D-394B-A099-A841DA4E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74" y="4576651"/>
            <a:ext cx="10360253" cy="129709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“pro(</a:t>
            </a:r>
            <a:r>
              <a:rPr lang="en-US" sz="4000" dirty="0" err="1">
                <a:solidFill>
                  <a:srgbClr val="FFFFFF"/>
                </a:solidFill>
              </a:rPr>
              <a:t>totype</a:t>
            </a:r>
            <a:r>
              <a:rPr lang="en-US" sz="4000" dirty="0">
                <a:solidFill>
                  <a:srgbClr val="FFFFFF"/>
                </a:solidFill>
              </a:rPr>
              <a:t>) tips”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0D8DF97-0106-4A43-B42C-B28CB9657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F503B456-FD8B-4CD9-8E8C-691962652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3">
              <a:extLst>
                <a:ext uri="{FF2B5EF4-FFF2-40B4-BE49-F238E27FC236}">
                  <a16:creationId xmlns:a16="http://schemas.microsoft.com/office/drawing/2014/main" id="{38BB01B1-37C4-42A0-AC9B-E0F0A1E0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501AEC8E-C461-48EC-AE38-1334589F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14A6E6C3-198B-4ED4-9771-77E83D9B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497B9426-CA99-4B93-AEC5-C0CFE00D4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F7523F0A-09DF-42BD-8066-F4E2F285D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54F61401-F00B-4061-9B91-B8E3EC95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4DDCC2DA-4B8C-4A37-A61C-F608D1CA3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78E4F178-4DD6-4406-8C16-AC8E6BFA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41">
              <a:extLst>
                <a:ext uri="{FF2B5EF4-FFF2-40B4-BE49-F238E27FC236}">
                  <a16:creationId xmlns:a16="http://schemas.microsoft.com/office/drawing/2014/main" id="{F35196FC-9A3B-4E94-8132-CDB3576E0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 useBgFill="1">
        <p:nvSpPr>
          <p:cNvPr id="183" name="Round Diagonal Corner Rectangle 6">
            <a:extLst>
              <a:ext uri="{FF2B5EF4-FFF2-40B4-BE49-F238E27FC236}">
                <a16:creationId xmlns:a16="http://schemas.microsoft.com/office/drawing/2014/main" id="{C0170EB2-D797-4D4E-9C08-A165F6A14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05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90C939-3163-431B-86F7-D1E34E8D7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176171"/>
              </p:ext>
            </p:extLst>
          </p:nvPr>
        </p:nvGraphicFramePr>
        <p:xfrm>
          <a:off x="1143000" y="1093788"/>
          <a:ext cx="9906000" cy="2655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916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7002C4A-303A-A341-AA33-1C6AE661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The C.R.A.P. Method</a:t>
            </a:r>
          </a:p>
        </p:txBody>
      </p:sp>
      <p:sp useBgFill="1">
        <p:nvSpPr>
          <p:cNvPr id="15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9" name="Content Placeholder 4">
            <a:extLst>
              <a:ext uri="{FF2B5EF4-FFF2-40B4-BE49-F238E27FC236}">
                <a16:creationId xmlns:a16="http://schemas.microsoft.com/office/drawing/2014/main" id="{AF4D2D7B-8E70-3744-B8A7-954127FD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639521"/>
              </p:ext>
            </p:extLst>
          </p:nvPr>
        </p:nvGraphicFramePr>
        <p:xfrm>
          <a:off x="4909248" y="210065"/>
          <a:ext cx="6973190" cy="640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40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6715469-17EA-0B4E-8260-8123CCED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The new device checklist:</a:t>
            </a:r>
          </a:p>
        </p:txBody>
      </p:sp>
      <p:sp useBgFill="1">
        <p:nvSpPr>
          <p:cNvPr id="4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812E2D-EF2B-2340-8468-1AEC52E88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Where will it be?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What am I measuring?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How often do I want to measure it?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Do I have access to electricity?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Do I have access to a wired/wireless/cellular network?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Is this for fun, or will something/someone’s life depend on it?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39771-0D87-F447-B541-C506E36531D5}"/>
              </a:ext>
            </a:extLst>
          </p:cNvPr>
          <p:cNvSpPr txBox="1"/>
          <p:nvPr/>
        </p:nvSpPr>
        <p:spPr>
          <a:xfrm>
            <a:off x="4848726" y="5945188"/>
            <a:ext cx="71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www.github.com</a:t>
            </a:r>
            <a:r>
              <a:rPr lang="en-US" dirty="0"/>
              <a:t>/</a:t>
            </a:r>
            <a:r>
              <a:rPr lang="en-US" dirty="0" err="1"/>
              <a:t>ChrisHarrold</a:t>
            </a:r>
            <a:r>
              <a:rPr lang="en-US" dirty="0"/>
              <a:t>/</a:t>
            </a:r>
            <a:r>
              <a:rPr lang="en-US" dirty="0" err="1"/>
              <a:t>NewDeviceChecklist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5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9FDF3-7E54-DC44-A79E-A9CC677E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9857"/>
            <a:ext cx="9905998" cy="1478570"/>
          </a:xfrm>
        </p:spPr>
        <p:txBody>
          <a:bodyPr/>
          <a:lstStyle/>
          <a:p>
            <a:r>
              <a:rPr lang="en-US" dirty="0"/>
              <a:t>Who and what?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15724-85FA-3044-B788-6C6C299BA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8" y="2030824"/>
            <a:ext cx="4878389" cy="4336665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ANYONE WHO IS PI-CURIOUS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0C854-5E18-894B-80A9-A875EADC1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8" y="2030825"/>
            <a:ext cx="4875211" cy="4336664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HARDWARE TIPS FOR STARTING OUT</a:t>
            </a:r>
            <a:endParaRPr lang="en-US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E67833-7999-9347-8521-677F25C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18" y="3062058"/>
            <a:ext cx="4196017" cy="3147013"/>
          </a:xfrm>
          <a:prstGeom prst="rect">
            <a:avLst/>
          </a:prstGeom>
        </p:spPr>
      </p:pic>
      <p:pic>
        <p:nvPicPr>
          <p:cNvPr id="8" name="Picture 7" descr="A picture containing basketball, athletic game&#10;&#10;Description automatically generated">
            <a:extLst>
              <a:ext uri="{FF2B5EF4-FFF2-40B4-BE49-F238E27FC236}">
                <a16:creationId xmlns:a16="http://schemas.microsoft.com/office/drawing/2014/main" id="{D80FF28A-6937-C341-9033-54231ACE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183" y="3062057"/>
            <a:ext cx="4196017" cy="31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0413B0E-C432-4A4C-8C59-E6F2310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Things TO JUST KNOW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8A76-EE4F-7742-8FEB-EEAFB759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Theory for practice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0515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903" y="0"/>
            <a:ext cx="353848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Root Cause</a:t>
            </a:r>
            <a:endParaRPr lang="en-US" sz="32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562" y="1585263"/>
            <a:ext cx="4175017" cy="4191001"/>
          </a:xfrm>
        </p:spPr>
        <p:txBody>
          <a:bodyPr>
            <a:noAutofit/>
          </a:bodyPr>
          <a:lstStyle/>
          <a:p>
            <a:r>
              <a:rPr lang="en-US" sz="3200" dirty="0"/>
              <a:t>Software errors are “soft”</a:t>
            </a:r>
          </a:p>
          <a:p>
            <a:endParaRPr lang="en-US" sz="3200" dirty="0"/>
          </a:p>
          <a:p>
            <a:r>
              <a:rPr lang="en-US" sz="3200" dirty="0"/>
              <a:t>Hardware errors on the other hand….</a:t>
            </a:r>
          </a:p>
          <a:p>
            <a:endParaRPr lang="en-US" sz="3200" dirty="0"/>
          </a:p>
          <a:p>
            <a:r>
              <a:rPr lang="en-US" sz="3200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08E42-1A95-404F-BDF0-C8A7798B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202084"/>
            <a:ext cx="3856037" cy="1639884"/>
          </a:xfrm>
        </p:spPr>
        <p:txBody>
          <a:bodyPr/>
          <a:lstStyle/>
          <a:p>
            <a:r>
              <a:rPr lang="en-US" dirty="0"/>
              <a:t>How electricity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E5174-37D1-AF49-B605-AC09D3EBD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Electricity is electrons flowing from one point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path it takes is called a circuit – there are a few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you build smart devices, you are assembling circuits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12313-DD65-AC46-97B2-4FED52F84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0379" y="609600"/>
            <a:ext cx="3613309" cy="2640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13B4E-A4F0-0A46-827A-D9A5B5B05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449" y="1841968"/>
            <a:ext cx="2213908" cy="3174064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1B478673-652A-1046-A753-24F01A035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140" y="3429000"/>
            <a:ext cx="3948434" cy="32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0" name="Rectangle 53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55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1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2" name="Group 57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7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AFC3B-E2F2-6F46-9597-EBD277DE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Electrical Flow:</a:t>
            </a:r>
          </a:p>
        </p:txBody>
      </p:sp>
      <p:sp useBgFill="1">
        <p:nvSpPr>
          <p:cNvPr id="99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8616902-B4DF-AD46-82CB-6854EB33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617" y="1328159"/>
            <a:ext cx="3178638" cy="4196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force of electrical flow is measured in: 	VOLTS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rate of flow of the electricity is the CURRENT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AMPERES (AMPs for short)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amount of restriction on the flow is RESISTANCE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OHMS – (symbol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  <a:blipFill>
                <a:blip r:embed="rId4"/>
                <a:stretch>
                  <a:fillRect t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1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OHM: The O-G of EE</a:t>
            </a:r>
            <a:br>
              <a:rPr lang="en-US" dirty="0"/>
            </a:br>
            <a:r>
              <a:rPr lang="en-US" dirty="0"/>
              <a:t>And His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723305" cy="4497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Electrical flow is governed by: </a:t>
            </a:r>
          </a:p>
          <a:p>
            <a:pPr marL="0" indent="0" algn="ctr">
              <a:buNone/>
            </a:pPr>
            <a:r>
              <a:rPr lang="en-US" sz="2800" b="1" dirty="0"/>
              <a:t>Ohm’s Law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V=IR </a:t>
            </a:r>
            <a:r>
              <a:rPr lang="en-US" sz="2800" dirty="0"/>
              <a:t>OR </a:t>
            </a:r>
            <a:r>
              <a:rPr lang="en-US" sz="2800" b="1" dirty="0"/>
              <a:t>I=V/R</a:t>
            </a:r>
            <a:r>
              <a:rPr lang="en-US" sz="2800" dirty="0"/>
              <a:t> OR </a:t>
            </a:r>
            <a:r>
              <a:rPr lang="en-US" sz="2800" b="1" dirty="0"/>
              <a:t>R=V/I 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800" dirty="0"/>
              <a:t>Voltage (V)</a:t>
            </a:r>
          </a:p>
          <a:p>
            <a:pPr lvl="1"/>
            <a:r>
              <a:rPr lang="en-US" sz="2800" dirty="0"/>
              <a:t>Current (I)</a:t>
            </a:r>
          </a:p>
          <a:p>
            <a:pPr lvl="1"/>
            <a:r>
              <a:rPr lang="en-US" sz="2800" dirty="0"/>
              <a:t>Resistance (R)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645" y="343560"/>
            <a:ext cx="3535118" cy="450727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73069-ACFB-474D-8AAB-5AC535D57800}"/>
              </a:ext>
            </a:extLst>
          </p:cNvPr>
          <p:cNvGrpSpPr/>
          <p:nvPr/>
        </p:nvGrpSpPr>
        <p:grpSpPr>
          <a:xfrm>
            <a:off x="4766152" y="3877191"/>
            <a:ext cx="3677477" cy="2810482"/>
            <a:chOff x="6559827" y="387300"/>
            <a:chExt cx="3677477" cy="2810482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51B538C2-54E0-144C-AD4C-9C6E9B335C99}"/>
                </a:ext>
              </a:extLst>
            </p:cNvPr>
            <p:cNvSpPr/>
            <p:nvPr/>
          </p:nvSpPr>
          <p:spPr>
            <a:xfrm>
              <a:off x="6559827" y="387300"/>
              <a:ext cx="3677477" cy="2810482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1F0F5F-EABA-8A4D-8E50-9B4933BAB123}"/>
                </a:ext>
              </a:extLst>
            </p:cNvPr>
            <p:cNvCxnSpPr>
              <a:stCxn id="7" idx="3"/>
            </p:cNvCxnSpPr>
            <p:nvPr/>
          </p:nvCxnSpPr>
          <p:spPr>
            <a:xfrm flipH="1" flipV="1">
              <a:off x="8398565" y="2097088"/>
              <a:ext cx="1" cy="110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942462-E235-2E4B-884E-6F82A05D33B5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 flipH="1">
              <a:off x="8398565" y="1792541"/>
              <a:ext cx="919370" cy="30454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9C0616-C5AF-0B42-B1AB-60A1854C1150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 flipV="1">
              <a:off x="7479196" y="1792541"/>
              <a:ext cx="919368" cy="3045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2669DB-A04B-C443-8D17-C176E894B170}"/>
                </a:ext>
              </a:extLst>
            </p:cNvPr>
            <p:cNvSpPr txBox="1"/>
            <p:nvPr/>
          </p:nvSpPr>
          <p:spPr>
            <a:xfrm>
              <a:off x="8159556" y="1034637"/>
              <a:ext cx="47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6679F-FA15-FC42-BEDB-5DFDE29D61A3}"/>
                </a:ext>
              </a:extLst>
            </p:cNvPr>
            <p:cNvSpPr txBox="1"/>
            <p:nvPr/>
          </p:nvSpPr>
          <p:spPr>
            <a:xfrm>
              <a:off x="7479196" y="2324269"/>
              <a:ext cx="304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394DB0-3674-724D-BB87-2935DA00B8E0}"/>
                </a:ext>
              </a:extLst>
            </p:cNvPr>
            <p:cNvSpPr txBox="1"/>
            <p:nvPr/>
          </p:nvSpPr>
          <p:spPr>
            <a:xfrm>
              <a:off x="8839919" y="2324269"/>
              <a:ext cx="453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R</a:t>
              </a:r>
            </a:p>
          </p:txBody>
        </p:sp>
      </p:grpSp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D2B1F15-CC6B-9A4D-89C2-DFADBB53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20" y="1178068"/>
            <a:ext cx="1339273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4B13AA-7DCC-2746-B599-3DDFC75C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3368"/>
            <a:ext cx="3084891" cy="849920"/>
          </a:xfrm>
        </p:spPr>
        <p:txBody>
          <a:bodyPr>
            <a:normAutofit/>
          </a:bodyPr>
          <a:lstStyle/>
          <a:p>
            <a:r>
              <a:rPr lang="en-US" sz="3200" dirty="0"/>
              <a:t>Ohm in Action!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F5D8B1-B966-48FA-94EE-22A0D23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936736"/>
            <a:ext cx="3084892" cy="5683139"/>
          </a:xfrm>
        </p:spPr>
        <p:txBody>
          <a:bodyPr>
            <a:normAutofit/>
          </a:bodyPr>
          <a:lstStyle/>
          <a:p>
            <a:r>
              <a:rPr lang="en-US" dirty="0"/>
              <a:t>3 VOLTS total power</a:t>
            </a:r>
          </a:p>
          <a:p>
            <a:r>
              <a:rPr lang="en-US" dirty="0"/>
              <a:t>LED needs 20mA (milliamps) and “consumes” about 1.8 volts</a:t>
            </a:r>
          </a:p>
          <a:p>
            <a:r>
              <a:rPr lang="en-US" dirty="0"/>
              <a:t>How much resistance do you need?</a:t>
            </a:r>
          </a:p>
          <a:p>
            <a:pPr marL="0" indent="0">
              <a:buNone/>
            </a:pPr>
            <a:r>
              <a:rPr lang="en-US" dirty="0"/>
              <a:t>R = V/I</a:t>
            </a:r>
          </a:p>
          <a:p>
            <a:pPr marL="0" indent="0">
              <a:buNone/>
            </a:pPr>
            <a:r>
              <a:rPr lang="en-US" dirty="0"/>
              <a:t>R = (3-1.8)/.020</a:t>
            </a:r>
          </a:p>
          <a:p>
            <a:pPr marL="0" indent="0">
              <a:buNone/>
            </a:pPr>
            <a:r>
              <a:rPr lang="en-US" dirty="0"/>
              <a:t>R=1.2/.020</a:t>
            </a:r>
          </a:p>
          <a:p>
            <a:pPr marL="0" indent="0">
              <a:buNone/>
            </a:pPr>
            <a:r>
              <a:rPr lang="en-US" dirty="0"/>
              <a:t>R= 60 Ohms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782C40B-29E9-FC45-835D-D5AA891F8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195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60F0DB-2BE5-A244-8246-26C0197D0067}"/>
              </a:ext>
            </a:extLst>
          </p:cNvPr>
          <p:cNvCxnSpPr>
            <a:cxnSpLocks/>
          </p:cNvCxnSpPr>
          <p:nvPr/>
        </p:nvCxnSpPr>
        <p:spPr>
          <a:xfrm flipH="1">
            <a:off x="4670854" y="1278282"/>
            <a:ext cx="3291663" cy="62513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711700-2733-9F44-9C10-74DAF65B3F55}"/>
              </a:ext>
            </a:extLst>
          </p:cNvPr>
          <p:cNvCxnSpPr>
            <a:cxnSpLocks/>
          </p:cNvCxnSpPr>
          <p:nvPr/>
        </p:nvCxnSpPr>
        <p:spPr>
          <a:xfrm flipH="1">
            <a:off x="2185988" y="1744663"/>
            <a:ext cx="5776532" cy="274637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CB6458-E509-7A40-AB67-997EEAB71FC8}"/>
              </a:ext>
            </a:extLst>
          </p:cNvPr>
          <p:cNvCxnSpPr>
            <a:cxnSpLocks/>
          </p:cNvCxnSpPr>
          <p:nvPr/>
        </p:nvCxnSpPr>
        <p:spPr>
          <a:xfrm flipH="1">
            <a:off x="3571104" y="3645243"/>
            <a:ext cx="4391415" cy="101724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8309C9-9042-924C-8AD7-7FD5B592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A quick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E11BD-F172-F24C-848E-73FBA6C8B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bg2"/>
                </a:solidFill>
              </a:rPr>
              <a:t>Of getting it wrong!</a:t>
            </a:r>
          </a:p>
        </p:txBody>
      </p:sp>
    </p:spTree>
    <p:extLst>
      <p:ext uri="{BB962C8B-B14F-4D97-AF65-F5344CB8AC3E}">
        <p14:creationId xmlns:p14="http://schemas.microsoft.com/office/powerpoint/2010/main" val="93942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17669</TotalTime>
  <Words>666</Words>
  <Application>Microsoft Macintosh PowerPoint</Application>
  <PresentationFormat>Widescreen</PresentationFormat>
  <Paragraphs>109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Tw Cen MT</vt:lpstr>
      <vt:lpstr>Wingdings</vt:lpstr>
      <vt:lpstr>Circuit</vt:lpstr>
      <vt:lpstr>Smart Devices</vt:lpstr>
      <vt:lpstr>Who and what?</vt:lpstr>
      <vt:lpstr>Things TO JUST KNOW</vt:lpstr>
      <vt:lpstr>Root Cause</vt:lpstr>
      <vt:lpstr>How electricity works</vt:lpstr>
      <vt:lpstr>Electrical Flow:</vt:lpstr>
      <vt:lpstr>OHM: The O-G of EE And His Law</vt:lpstr>
      <vt:lpstr>Ohm in Action!</vt:lpstr>
      <vt:lpstr>A quick Demonstration</vt:lpstr>
      <vt:lpstr>I wish someone told me</vt:lpstr>
      <vt:lpstr>Which platform for which project?</vt:lpstr>
      <vt:lpstr>Analogue vs Digital (GENERALLY)</vt:lpstr>
      <vt:lpstr>“pro(totype) tips”</vt:lpstr>
      <vt:lpstr>The C.R.A.P. Method</vt:lpstr>
      <vt:lpstr>The new device checklist: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Devices</dc:title>
  <dc:creator>Chris Harrold</dc:creator>
  <cp:lastModifiedBy>Chris Harrold</cp:lastModifiedBy>
  <cp:revision>39</cp:revision>
  <dcterms:created xsi:type="dcterms:W3CDTF">2021-04-02T07:19:42Z</dcterms:created>
  <dcterms:modified xsi:type="dcterms:W3CDTF">2021-04-26T13:55:02Z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930986-8368-42b3-aae2-47561fd6e114_Enabled">
    <vt:lpwstr>true</vt:lpwstr>
  </property>
  <property fmtid="{D5CDD505-2E9C-101B-9397-08002B2CF9AE}" pid="3" name="MSIP_Label_df930986-8368-42b3-aae2-47561fd6e114_SetDate">
    <vt:lpwstr>2021-04-02T07:19:42Z</vt:lpwstr>
  </property>
  <property fmtid="{D5CDD505-2E9C-101B-9397-08002B2CF9AE}" pid="4" name="MSIP_Label_df930986-8368-42b3-aae2-47561fd6e114_Method">
    <vt:lpwstr>Standard</vt:lpwstr>
  </property>
  <property fmtid="{D5CDD505-2E9C-101B-9397-08002B2CF9AE}" pid="5" name="MSIP_Label_df930986-8368-42b3-aae2-47561fd6e114_Name">
    <vt:lpwstr>df930986-8368-42b3-aae2-47561fd6e114</vt:lpwstr>
  </property>
  <property fmtid="{D5CDD505-2E9C-101B-9397-08002B2CF9AE}" pid="6" name="MSIP_Label_df930986-8368-42b3-aae2-47561fd6e114_SiteId">
    <vt:lpwstr>d5d2540f-f60a-45ad-86a9-e2e792ee6669</vt:lpwstr>
  </property>
  <property fmtid="{D5CDD505-2E9C-101B-9397-08002B2CF9AE}" pid="7" name="MSIP_Label_df930986-8368-42b3-aae2-47561fd6e114_ActionId">
    <vt:lpwstr>d52a1df2-2897-4eae-b7eb-c5d41d176d64</vt:lpwstr>
  </property>
  <property fmtid="{D5CDD505-2E9C-101B-9397-08002B2CF9AE}" pid="8" name="MSIP_Label_df930986-8368-42b3-aae2-47561fd6e114_ContentBits">
    <vt:lpwstr>0</vt:lpwstr>
  </property>
</Properties>
</file>